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72" r:id="rId2"/>
    <p:sldId id="269" r:id="rId3"/>
    <p:sldId id="265" r:id="rId4"/>
    <p:sldId id="266" r:id="rId5"/>
    <p:sldId id="268" r:id="rId6"/>
    <p:sldId id="267" r:id="rId7"/>
    <p:sldId id="259" r:id="rId8"/>
    <p:sldId id="2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334694-4050-4531-8EB6-DCE696E53D09}" v="189" dt="2022-11-14T16:10:21.4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792" autoAdjust="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ng, Kui" userId="e7e83a15-db94-48fc-b235-0827dcd2d602" providerId="ADAL" clId="{3A334694-4050-4531-8EB6-DCE696E53D09}"/>
    <pc:docChg chg="undo custSel addSld delSld modSld sldOrd">
      <pc:chgData name="Huang, Kui" userId="e7e83a15-db94-48fc-b235-0827dcd2d602" providerId="ADAL" clId="{3A334694-4050-4531-8EB6-DCE696E53D09}" dt="2022-11-14T23:39:32.472" v="4045" actId="47"/>
      <pc:docMkLst>
        <pc:docMk/>
      </pc:docMkLst>
      <pc:sldChg chg="del">
        <pc:chgData name="Huang, Kui" userId="e7e83a15-db94-48fc-b235-0827dcd2d602" providerId="ADAL" clId="{3A334694-4050-4531-8EB6-DCE696E53D09}" dt="2022-11-14T03:14:35.635" v="1279" actId="47"/>
        <pc:sldMkLst>
          <pc:docMk/>
          <pc:sldMk cId="213336516" sldId="256"/>
        </pc:sldMkLst>
      </pc:sldChg>
      <pc:sldChg chg="del">
        <pc:chgData name="Huang, Kui" userId="e7e83a15-db94-48fc-b235-0827dcd2d602" providerId="ADAL" clId="{3A334694-4050-4531-8EB6-DCE696E53D09}" dt="2022-11-14T03:14:37.888" v="1280" actId="47"/>
        <pc:sldMkLst>
          <pc:docMk/>
          <pc:sldMk cId="647173716" sldId="257"/>
        </pc:sldMkLst>
      </pc:sldChg>
      <pc:sldChg chg="modSp del ord modNotes">
        <pc:chgData name="Huang, Kui" userId="e7e83a15-db94-48fc-b235-0827dcd2d602" providerId="ADAL" clId="{3A334694-4050-4531-8EB6-DCE696E53D09}" dt="2022-11-14T23:39:29.365" v="4044" actId="47"/>
        <pc:sldMkLst>
          <pc:docMk/>
          <pc:sldMk cId="69536578" sldId="258"/>
        </pc:sldMkLst>
        <pc:spChg chg="mod">
          <ac:chgData name="Huang, Kui" userId="e7e83a15-db94-48fc-b235-0827dcd2d602" providerId="ADAL" clId="{3A334694-4050-4531-8EB6-DCE696E53D09}" dt="2022-11-14T14:16:00.030" v="3757"/>
          <ac:spMkLst>
            <pc:docMk/>
            <pc:sldMk cId="69536578" sldId="258"/>
            <ac:spMk id="2" creationId="{8C66F571-236F-4634-A81A-3C67A68AD21A}"/>
          </ac:spMkLst>
        </pc:spChg>
        <pc:picChg chg="mod">
          <ac:chgData name="Huang, Kui" userId="e7e83a15-db94-48fc-b235-0827dcd2d602" providerId="ADAL" clId="{3A334694-4050-4531-8EB6-DCE696E53D09}" dt="2022-11-14T14:16:00.030" v="3757"/>
          <ac:picMkLst>
            <pc:docMk/>
            <pc:sldMk cId="69536578" sldId="258"/>
            <ac:picMk id="5" creationId="{B03CB831-8CF1-4EEE-86B1-7A20F62DD77A}"/>
          </ac:picMkLst>
        </pc:picChg>
      </pc:sldChg>
      <pc:sldChg chg="addSp delSp modSp mod ord setBg delDesignElem">
        <pc:chgData name="Huang, Kui" userId="e7e83a15-db94-48fc-b235-0827dcd2d602" providerId="ADAL" clId="{3A334694-4050-4531-8EB6-DCE696E53D09}" dt="2022-11-14T15:27:47.421" v="4006" actId="20577"/>
        <pc:sldMkLst>
          <pc:docMk/>
          <pc:sldMk cId="2532476314" sldId="259"/>
        </pc:sldMkLst>
        <pc:spChg chg="mod">
          <ac:chgData name="Huang, Kui" userId="e7e83a15-db94-48fc-b235-0827dcd2d602" providerId="ADAL" clId="{3A334694-4050-4531-8EB6-DCE696E53D09}" dt="2022-11-14T13:42:49.174" v="2979" actId="26606"/>
          <ac:spMkLst>
            <pc:docMk/>
            <pc:sldMk cId="2532476314" sldId="259"/>
            <ac:spMk id="2" creationId="{89179814-30A5-4E18-B222-58A05A3AD24A}"/>
          </ac:spMkLst>
        </pc:spChg>
        <pc:spChg chg="add del mod">
          <ac:chgData name="Huang, Kui" userId="e7e83a15-db94-48fc-b235-0827dcd2d602" providerId="ADAL" clId="{3A334694-4050-4531-8EB6-DCE696E53D09}" dt="2022-11-14T04:01:28.748" v="1884" actId="26606"/>
          <ac:spMkLst>
            <pc:docMk/>
            <pc:sldMk cId="2532476314" sldId="259"/>
            <ac:spMk id="3" creationId="{C5A1DD1E-0878-412B-9E97-2C821E2C51B0}"/>
          </ac:spMkLst>
        </pc:spChg>
        <pc:spChg chg="add del">
          <ac:chgData name="Huang, Kui" userId="e7e83a15-db94-48fc-b235-0827dcd2d602" providerId="ADAL" clId="{3A334694-4050-4531-8EB6-DCE696E53D09}" dt="2022-11-14T03:59:49.574" v="1873" actId="26606"/>
          <ac:spMkLst>
            <pc:docMk/>
            <pc:sldMk cId="2532476314" sldId="259"/>
            <ac:spMk id="9" creationId="{6D6CDB20-394C-4D51-9C5B-8751E21338DC}"/>
          </ac:spMkLst>
        </pc:spChg>
        <pc:spChg chg="add del">
          <ac:chgData name="Huang, Kui" userId="e7e83a15-db94-48fc-b235-0827dcd2d602" providerId="ADAL" clId="{3A334694-4050-4531-8EB6-DCE696E53D09}" dt="2022-11-14T03:59:49.574" v="1873" actId="26606"/>
          <ac:spMkLst>
            <pc:docMk/>
            <pc:sldMk cId="2532476314" sldId="259"/>
            <ac:spMk id="11" creationId="{46DFD1E0-DCA7-47E6-B78B-6ECDDF873DD6}"/>
          </ac:spMkLst>
        </pc:spChg>
        <pc:spChg chg="add del">
          <ac:chgData name="Huang, Kui" userId="e7e83a15-db94-48fc-b235-0827dcd2d602" providerId="ADAL" clId="{3A334694-4050-4531-8EB6-DCE696E53D09}" dt="2022-11-14T03:59:49.574" v="1873" actId="26606"/>
          <ac:spMkLst>
            <pc:docMk/>
            <pc:sldMk cId="2532476314" sldId="259"/>
            <ac:spMk id="13" creationId="{8AAB0B1E-BB97-40E0-8DCD-D1197A0E1D6A}"/>
          </ac:spMkLst>
        </pc:spChg>
        <pc:spChg chg="add del">
          <ac:chgData name="Huang, Kui" userId="e7e83a15-db94-48fc-b235-0827dcd2d602" providerId="ADAL" clId="{3A334694-4050-4531-8EB6-DCE696E53D09}" dt="2022-11-14T04:00:15.372" v="1875" actId="26606"/>
          <ac:spMkLst>
            <pc:docMk/>
            <pc:sldMk cId="2532476314" sldId="259"/>
            <ac:spMk id="15" creationId="{7449A6C7-D15F-4AA5-BFA5-71A404B47016}"/>
          </ac:spMkLst>
        </pc:spChg>
        <pc:spChg chg="add del">
          <ac:chgData name="Huang, Kui" userId="e7e83a15-db94-48fc-b235-0827dcd2d602" providerId="ADAL" clId="{3A334694-4050-4531-8EB6-DCE696E53D09}" dt="2022-11-14T04:00:15.372" v="1875" actId="26606"/>
          <ac:spMkLst>
            <pc:docMk/>
            <pc:sldMk cId="2532476314" sldId="259"/>
            <ac:spMk id="16" creationId="{5C8908E2-EE49-44D2-9428-A28D2312A8D5}"/>
          </ac:spMkLst>
        </pc:spChg>
        <pc:spChg chg="add del">
          <ac:chgData name="Huang, Kui" userId="e7e83a15-db94-48fc-b235-0827dcd2d602" providerId="ADAL" clId="{3A334694-4050-4531-8EB6-DCE696E53D09}" dt="2022-11-14T04:00:15.372" v="1875" actId="26606"/>
          <ac:spMkLst>
            <pc:docMk/>
            <pc:sldMk cId="2532476314" sldId="259"/>
            <ac:spMk id="17" creationId="{ED888B23-07FA-482A-96DF-47E31AF1A603}"/>
          </ac:spMkLst>
        </pc:spChg>
        <pc:spChg chg="add del">
          <ac:chgData name="Huang, Kui" userId="e7e83a15-db94-48fc-b235-0827dcd2d602" providerId="ADAL" clId="{3A334694-4050-4531-8EB6-DCE696E53D09}" dt="2022-11-14T04:01:23.032" v="1881" actId="26606"/>
          <ac:spMkLst>
            <pc:docMk/>
            <pc:sldMk cId="2532476314" sldId="259"/>
            <ac:spMk id="19" creationId="{443F2ACA-E6D6-4028-82DD-F03C262D5DE6}"/>
          </ac:spMkLst>
        </pc:spChg>
        <pc:spChg chg="add del">
          <ac:chgData name="Huang, Kui" userId="e7e83a15-db94-48fc-b235-0827dcd2d602" providerId="ADAL" clId="{3A334694-4050-4531-8EB6-DCE696E53D09}" dt="2022-11-14T04:00:23.188" v="1877" actId="26606"/>
          <ac:spMkLst>
            <pc:docMk/>
            <pc:sldMk cId="2532476314" sldId="259"/>
            <ac:spMk id="22" creationId="{BACC6370-2D7E-4714-9D71-7542949D7D5D}"/>
          </ac:spMkLst>
        </pc:spChg>
        <pc:spChg chg="add del">
          <ac:chgData name="Huang, Kui" userId="e7e83a15-db94-48fc-b235-0827dcd2d602" providerId="ADAL" clId="{3A334694-4050-4531-8EB6-DCE696E53D09}" dt="2022-11-14T04:00:23.188" v="1877" actId="26606"/>
          <ac:spMkLst>
            <pc:docMk/>
            <pc:sldMk cId="2532476314" sldId="259"/>
            <ac:spMk id="23" creationId="{256B2C21-A230-48C0-8DF1-C46611373C44}"/>
          </ac:spMkLst>
        </pc:spChg>
        <pc:spChg chg="add del">
          <ac:chgData name="Huang, Kui" userId="e7e83a15-db94-48fc-b235-0827dcd2d602" providerId="ADAL" clId="{3A334694-4050-4531-8EB6-DCE696E53D09}" dt="2022-11-14T04:00:23.188" v="1877" actId="26606"/>
          <ac:spMkLst>
            <pc:docMk/>
            <pc:sldMk cId="2532476314" sldId="259"/>
            <ac:spMk id="24" creationId="{3847E18C-932D-4C95-AABA-FEC7C9499AD7}"/>
          </ac:spMkLst>
        </pc:spChg>
        <pc:spChg chg="add del">
          <ac:chgData name="Huang, Kui" userId="e7e83a15-db94-48fc-b235-0827dcd2d602" providerId="ADAL" clId="{3A334694-4050-4531-8EB6-DCE696E53D09}" dt="2022-11-14T04:00:23.188" v="1877" actId="26606"/>
          <ac:spMkLst>
            <pc:docMk/>
            <pc:sldMk cId="2532476314" sldId="259"/>
            <ac:spMk id="25" creationId="{3150CB11-0C61-439E-910F-5787759E72A0}"/>
          </ac:spMkLst>
        </pc:spChg>
        <pc:spChg chg="add del">
          <ac:chgData name="Huang, Kui" userId="e7e83a15-db94-48fc-b235-0827dcd2d602" providerId="ADAL" clId="{3A334694-4050-4531-8EB6-DCE696E53D09}" dt="2022-11-14T04:00:23.188" v="1877" actId="26606"/>
          <ac:spMkLst>
            <pc:docMk/>
            <pc:sldMk cId="2532476314" sldId="259"/>
            <ac:spMk id="26" creationId="{43F8A58B-5155-44CE-A5FF-7647B47D0A7A}"/>
          </ac:spMkLst>
        </pc:spChg>
        <pc:spChg chg="add del">
          <ac:chgData name="Huang, Kui" userId="e7e83a15-db94-48fc-b235-0827dcd2d602" providerId="ADAL" clId="{3A334694-4050-4531-8EB6-DCE696E53D09}" dt="2022-11-14T04:00:23.188" v="1877" actId="26606"/>
          <ac:spMkLst>
            <pc:docMk/>
            <pc:sldMk cId="2532476314" sldId="259"/>
            <ac:spMk id="27" creationId="{443F2ACA-E6D6-4028-82DD-F03C262D5DE6}"/>
          </ac:spMkLst>
        </pc:spChg>
        <pc:spChg chg="add del">
          <ac:chgData name="Huang, Kui" userId="e7e83a15-db94-48fc-b235-0827dcd2d602" providerId="ADAL" clId="{3A334694-4050-4531-8EB6-DCE696E53D09}" dt="2022-11-14T04:00:32.449" v="1879" actId="26606"/>
          <ac:spMkLst>
            <pc:docMk/>
            <pc:sldMk cId="2532476314" sldId="259"/>
            <ac:spMk id="30" creationId="{6D6CDB20-394C-4D51-9C5B-8751E21338DC}"/>
          </ac:spMkLst>
        </pc:spChg>
        <pc:spChg chg="add del">
          <ac:chgData name="Huang, Kui" userId="e7e83a15-db94-48fc-b235-0827dcd2d602" providerId="ADAL" clId="{3A334694-4050-4531-8EB6-DCE696E53D09}" dt="2022-11-14T04:00:32.449" v="1879" actId="26606"/>
          <ac:spMkLst>
            <pc:docMk/>
            <pc:sldMk cId="2532476314" sldId="259"/>
            <ac:spMk id="31" creationId="{46DFD1E0-DCA7-47E6-B78B-6ECDDF873DD6}"/>
          </ac:spMkLst>
        </pc:spChg>
        <pc:spChg chg="add del">
          <ac:chgData name="Huang, Kui" userId="e7e83a15-db94-48fc-b235-0827dcd2d602" providerId="ADAL" clId="{3A334694-4050-4531-8EB6-DCE696E53D09}" dt="2022-11-14T04:00:32.449" v="1879" actId="26606"/>
          <ac:spMkLst>
            <pc:docMk/>
            <pc:sldMk cId="2532476314" sldId="259"/>
            <ac:spMk id="32" creationId="{8AAB0B1E-BB97-40E0-8DCD-D1197A0E1D6A}"/>
          </ac:spMkLst>
        </pc:spChg>
        <pc:spChg chg="add del">
          <ac:chgData name="Huang, Kui" userId="e7e83a15-db94-48fc-b235-0827dcd2d602" providerId="ADAL" clId="{3A334694-4050-4531-8EB6-DCE696E53D09}" dt="2022-11-14T04:01:23.032" v="1881" actId="26606"/>
          <ac:spMkLst>
            <pc:docMk/>
            <pc:sldMk cId="2532476314" sldId="259"/>
            <ac:spMk id="35" creationId="{BACC6370-2D7E-4714-9D71-7542949D7D5D}"/>
          </ac:spMkLst>
        </pc:spChg>
        <pc:spChg chg="add del">
          <ac:chgData name="Huang, Kui" userId="e7e83a15-db94-48fc-b235-0827dcd2d602" providerId="ADAL" clId="{3A334694-4050-4531-8EB6-DCE696E53D09}" dt="2022-11-14T04:01:23.032" v="1881" actId="26606"/>
          <ac:spMkLst>
            <pc:docMk/>
            <pc:sldMk cId="2532476314" sldId="259"/>
            <ac:spMk id="36" creationId="{256B2C21-A230-48C0-8DF1-C46611373C44}"/>
          </ac:spMkLst>
        </pc:spChg>
        <pc:spChg chg="add del">
          <ac:chgData name="Huang, Kui" userId="e7e83a15-db94-48fc-b235-0827dcd2d602" providerId="ADAL" clId="{3A334694-4050-4531-8EB6-DCE696E53D09}" dt="2022-11-14T04:01:23.032" v="1881" actId="26606"/>
          <ac:spMkLst>
            <pc:docMk/>
            <pc:sldMk cId="2532476314" sldId="259"/>
            <ac:spMk id="37" creationId="{3847E18C-932D-4C95-AABA-FEC7C9499AD7}"/>
          </ac:spMkLst>
        </pc:spChg>
        <pc:spChg chg="add del">
          <ac:chgData name="Huang, Kui" userId="e7e83a15-db94-48fc-b235-0827dcd2d602" providerId="ADAL" clId="{3A334694-4050-4531-8EB6-DCE696E53D09}" dt="2022-11-14T04:01:23.032" v="1881" actId="26606"/>
          <ac:spMkLst>
            <pc:docMk/>
            <pc:sldMk cId="2532476314" sldId="259"/>
            <ac:spMk id="38" creationId="{3150CB11-0C61-439E-910F-5787759E72A0}"/>
          </ac:spMkLst>
        </pc:spChg>
        <pc:spChg chg="add del">
          <ac:chgData name="Huang, Kui" userId="e7e83a15-db94-48fc-b235-0827dcd2d602" providerId="ADAL" clId="{3A334694-4050-4531-8EB6-DCE696E53D09}" dt="2022-11-14T04:01:23.032" v="1881" actId="26606"/>
          <ac:spMkLst>
            <pc:docMk/>
            <pc:sldMk cId="2532476314" sldId="259"/>
            <ac:spMk id="39" creationId="{43F8A58B-5155-44CE-A5FF-7647B47D0A7A}"/>
          </ac:spMkLst>
        </pc:spChg>
        <pc:spChg chg="add del">
          <ac:chgData name="Huang, Kui" userId="e7e83a15-db94-48fc-b235-0827dcd2d602" providerId="ADAL" clId="{3A334694-4050-4531-8EB6-DCE696E53D09}" dt="2022-11-14T13:37:01.063" v="2930"/>
          <ac:spMkLst>
            <pc:docMk/>
            <pc:sldMk cId="2532476314" sldId="259"/>
            <ac:spMk id="44" creationId="{6D6CDB20-394C-4D51-9C5B-8751E21338DC}"/>
          </ac:spMkLst>
        </pc:spChg>
        <pc:spChg chg="add del">
          <ac:chgData name="Huang, Kui" userId="e7e83a15-db94-48fc-b235-0827dcd2d602" providerId="ADAL" clId="{3A334694-4050-4531-8EB6-DCE696E53D09}" dt="2022-11-14T13:37:01.063" v="2930"/>
          <ac:spMkLst>
            <pc:docMk/>
            <pc:sldMk cId="2532476314" sldId="259"/>
            <ac:spMk id="45" creationId="{46DFD1E0-DCA7-47E6-B78B-6ECDDF873DD6}"/>
          </ac:spMkLst>
        </pc:spChg>
        <pc:spChg chg="add del">
          <ac:chgData name="Huang, Kui" userId="e7e83a15-db94-48fc-b235-0827dcd2d602" providerId="ADAL" clId="{3A334694-4050-4531-8EB6-DCE696E53D09}" dt="2022-11-14T13:37:01.063" v="2930"/>
          <ac:spMkLst>
            <pc:docMk/>
            <pc:sldMk cId="2532476314" sldId="259"/>
            <ac:spMk id="46" creationId="{8AAB0B1E-BB97-40E0-8DCD-D1197A0E1D6A}"/>
          </ac:spMkLst>
        </pc:spChg>
        <pc:spChg chg="add del">
          <ac:chgData name="Huang, Kui" userId="e7e83a15-db94-48fc-b235-0827dcd2d602" providerId="ADAL" clId="{3A334694-4050-4531-8EB6-DCE696E53D09}" dt="2022-11-14T13:42:49.073" v="2978" actId="26606"/>
          <ac:spMkLst>
            <pc:docMk/>
            <pc:sldMk cId="2532476314" sldId="259"/>
            <ac:spMk id="52" creationId="{2A11688B-0A27-4E86-8D55-76F71ADF299B}"/>
          </ac:spMkLst>
        </pc:spChg>
        <pc:spChg chg="add del">
          <ac:chgData name="Huang, Kui" userId="e7e83a15-db94-48fc-b235-0827dcd2d602" providerId="ADAL" clId="{3A334694-4050-4531-8EB6-DCE696E53D09}" dt="2022-11-14T13:42:49.073" v="2978" actId="26606"/>
          <ac:spMkLst>
            <pc:docMk/>
            <pc:sldMk cId="2532476314" sldId="259"/>
            <ac:spMk id="58" creationId="{40F88E6C-5782-452A-8C4F-9D2C2EAC8499}"/>
          </ac:spMkLst>
        </pc:spChg>
        <pc:spChg chg="add del">
          <ac:chgData name="Huang, Kui" userId="e7e83a15-db94-48fc-b235-0827dcd2d602" providerId="ADAL" clId="{3A334694-4050-4531-8EB6-DCE696E53D09}" dt="2022-11-14T14:16:00.030" v="3757"/>
          <ac:spMkLst>
            <pc:docMk/>
            <pc:sldMk cId="2532476314" sldId="259"/>
            <ac:spMk id="60" creationId="{2A11688B-0A27-4E86-8D55-76F71ADF299B}"/>
          </ac:spMkLst>
        </pc:spChg>
        <pc:spChg chg="add del">
          <ac:chgData name="Huang, Kui" userId="e7e83a15-db94-48fc-b235-0827dcd2d602" providerId="ADAL" clId="{3A334694-4050-4531-8EB6-DCE696E53D09}" dt="2022-11-14T14:16:00.030" v="3757"/>
          <ac:spMkLst>
            <pc:docMk/>
            <pc:sldMk cId="2532476314" sldId="259"/>
            <ac:spMk id="64" creationId="{40F88E6C-5782-452A-8C4F-9D2C2EAC8499}"/>
          </ac:spMkLst>
        </pc:spChg>
        <pc:grpChg chg="add del">
          <ac:chgData name="Huang, Kui" userId="e7e83a15-db94-48fc-b235-0827dcd2d602" providerId="ADAL" clId="{3A334694-4050-4531-8EB6-DCE696E53D09}" dt="2022-11-14T04:00:15.372" v="1875" actId="26606"/>
          <ac:grpSpMkLst>
            <pc:docMk/>
            <pc:sldMk cId="2532476314" sldId="259"/>
            <ac:grpSpMk id="18" creationId="{05314994-6337-4875-8CF5-652CAFE8342C}"/>
          </ac:grpSpMkLst>
        </pc:grpChg>
        <pc:grpChg chg="add del">
          <ac:chgData name="Huang, Kui" userId="e7e83a15-db94-48fc-b235-0827dcd2d602" providerId="ADAL" clId="{3A334694-4050-4531-8EB6-DCE696E53D09}" dt="2022-11-14T13:42:49.073" v="2978" actId="26606"/>
          <ac:grpSpMkLst>
            <pc:docMk/>
            <pc:sldMk cId="2532476314" sldId="259"/>
            <ac:grpSpMk id="54" creationId="{C84A868B-654E-447C-8D9C-0F9328308CA2}"/>
          </ac:grpSpMkLst>
        </pc:grpChg>
        <pc:grpChg chg="add del">
          <ac:chgData name="Huang, Kui" userId="e7e83a15-db94-48fc-b235-0827dcd2d602" providerId="ADAL" clId="{3A334694-4050-4531-8EB6-DCE696E53D09}" dt="2022-11-14T14:16:00.030" v="3757"/>
          <ac:grpSpMkLst>
            <pc:docMk/>
            <pc:sldMk cId="2532476314" sldId="259"/>
            <ac:grpSpMk id="61" creationId="{C84A868B-654E-447C-8D9C-0F9328308CA2}"/>
          </ac:grpSpMkLst>
        </pc:grpChg>
        <pc:graphicFrameChg chg="add del">
          <ac:chgData name="Huang, Kui" userId="e7e83a15-db94-48fc-b235-0827dcd2d602" providerId="ADAL" clId="{3A334694-4050-4531-8EB6-DCE696E53D09}" dt="2022-11-14T03:59:49.574" v="1873" actId="26606"/>
          <ac:graphicFrameMkLst>
            <pc:docMk/>
            <pc:sldMk cId="2532476314" sldId="259"/>
            <ac:graphicFrameMk id="5" creationId="{BA0184F3-55D5-9353-3955-76E448C4B794}"/>
          </ac:graphicFrameMkLst>
        </pc:graphicFrameChg>
        <pc:graphicFrameChg chg="add del">
          <ac:chgData name="Huang, Kui" userId="e7e83a15-db94-48fc-b235-0827dcd2d602" providerId="ADAL" clId="{3A334694-4050-4531-8EB6-DCE696E53D09}" dt="2022-11-14T04:00:15.372" v="1875" actId="26606"/>
          <ac:graphicFrameMkLst>
            <pc:docMk/>
            <pc:sldMk cId="2532476314" sldId="259"/>
            <ac:graphicFrameMk id="20" creationId="{9286B64A-0C73-8E00-CA09-6103ABBA7BA1}"/>
          </ac:graphicFrameMkLst>
        </pc:graphicFrameChg>
        <pc:graphicFrameChg chg="add del">
          <ac:chgData name="Huang, Kui" userId="e7e83a15-db94-48fc-b235-0827dcd2d602" providerId="ADAL" clId="{3A334694-4050-4531-8EB6-DCE696E53D09}" dt="2022-11-14T04:00:23.188" v="1877" actId="26606"/>
          <ac:graphicFrameMkLst>
            <pc:docMk/>
            <pc:sldMk cId="2532476314" sldId="259"/>
            <ac:graphicFrameMk id="28" creationId="{79BB60DD-0DA2-2189-A458-17794367243E}"/>
          </ac:graphicFrameMkLst>
        </pc:graphicFrameChg>
        <pc:graphicFrameChg chg="add del">
          <ac:chgData name="Huang, Kui" userId="e7e83a15-db94-48fc-b235-0827dcd2d602" providerId="ADAL" clId="{3A334694-4050-4531-8EB6-DCE696E53D09}" dt="2022-11-14T04:00:32.449" v="1879" actId="26606"/>
          <ac:graphicFrameMkLst>
            <pc:docMk/>
            <pc:sldMk cId="2532476314" sldId="259"/>
            <ac:graphicFrameMk id="33" creationId="{BA0184F3-55D5-9353-3955-76E448C4B794}"/>
          </ac:graphicFrameMkLst>
        </pc:graphicFrameChg>
        <pc:graphicFrameChg chg="add del">
          <ac:chgData name="Huang, Kui" userId="e7e83a15-db94-48fc-b235-0827dcd2d602" providerId="ADAL" clId="{3A334694-4050-4531-8EB6-DCE696E53D09}" dt="2022-11-14T04:01:23.032" v="1881" actId="26606"/>
          <ac:graphicFrameMkLst>
            <pc:docMk/>
            <pc:sldMk cId="2532476314" sldId="259"/>
            <ac:graphicFrameMk id="40" creationId="{79BB60DD-0DA2-2189-A458-17794367243E}"/>
          </ac:graphicFrameMkLst>
        </pc:graphicFrameChg>
        <pc:graphicFrameChg chg="add del">
          <ac:chgData name="Huang, Kui" userId="e7e83a15-db94-48fc-b235-0827dcd2d602" providerId="ADAL" clId="{3A334694-4050-4531-8EB6-DCE696E53D09}" dt="2022-11-14T04:01:28.730" v="1883" actId="26606"/>
          <ac:graphicFrameMkLst>
            <pc:docMk/>
            <pc:sldMk cId="2532476314" sldId="259"/>
            <ac:graphicFrameMk id="42" creationId="{E284228A-8254-F83D-0D01-FE4E9CAAA000}"/>
          </ac:graphicFrameMkLst>
        </pc:graphicFrameChg>
        <pc:graphicFrameChg chg="add mod modGraphic">
          <ac:chgData name="Huang, Kui" userId="e7e83a15-db94-48fc-b235-0827dcd2d602" providerId="ADAL" clId="{3A334694-4050-4531-8EB6-DCE696E53D09}" dt="2022-11-14T15:27:47.421" v="4006" actId="20577"/>
          <ac:graphicFrameMkLst>
            <pc:docMk/>
            <pc:sldMk cId="2532476314" sldId="259"/>
            <ac:graphicFrameMk id="47" creationId="{BA0184F3-55D5-9353-3955-76E448C4B794}"/>
          </ac:graphicFrameMkLst>
        </pc:graphicFrameChg>
      </pc:sldChg>
      <pc:sldChg chg="modSp del ord">
        <pc:chgData name="Huang, Kui" userId="e7e83a15-db94-48fc-b235-0827dcd2d602" providerId="ADAL" clId="{3A334694-4050-4531-8EB6-DCE696E53D09}" dt="2022-11-14T23:39:32.472" v="4045" actId="47"/>
        <pc:sldMkLst>
          <pc:docMk/>
          <pc:sldMk cId="1935452163" sldId="260"/>
        </pc:sldMkLst>
        <pc:spChg chg="mod">
          <ac:chgData name="Huang, Kui" userId="e7e83a15-db94-48fc-b235-0827dcd2d602" providerId="ADAL" clId="{3A334694-4050-4531-8EB6-DCE696E53D09}" dt="2022-11-14T14:16:00.030" v="3757"/>
          <ac:spMkLst>
            <pc:docMk/>
            <pc:sldMk cId="1935452163" sldId="260"/>
            <ac:spMk id="2" creationId="{5E96D465-4F83-48C7-AA6D-6BEB3CF170CA}"/>
          </ac:spMkLst>
        </pc:spChg>
        <pc:picChg chg="mod">
          <ac:chgData name="Huang, Kui" userId="e7e83a15-db94-48fc-b235-0827dcd2d602" providerId="ADAL" clId="{3A334694-4050-4531-8EB6-DCE696E53D09}" dt="2022-11-14T14:16:00.030" v="3757"/>
          <ac:picMkLst>
            <pc:docMk/>
            <pc:sldMk cId="1935452163" sldId="260"/>
            <ac:picMk id="5" creationId="{C6981F8E-D7D9-462D-96C0-B66332BD8CEE}"/>
          </ac:picMkLst>
        </pc:picChg>
      </pc:sldChg>
      <pc:sldChg chg="del">
        <pc:chgData name="Huang, Kui" userId="e7e83a15-db94-48fc-b235-0827dcd2d602" providerId="ADAL" clId="{3A334694-4050-4531-8EB6-DCE696E53D09}" dt="2022-11-14T02:42:43.783" v="1059" actId="2696"/>
        <pc:sldMkLst>
          <pc:docMk/>
          <pc:sldMk cId="462933578" sldId="262"/>
        </pc:sldMkLst>
      </pc:sldChg>
      <pc:sldChg chg="del">
        <pc:chgData name="Huang, Kui" userId="e7e83a15-db94-48fc-b235-0827dcd2d602" providerId="ADAL" clId="{3A334694-4050-4531-8EB6-DCE696E53D09}" dt="2022-11-14T02:28:05.984" v="130" actId="47"/>
        <pc:sldMkLst>
          <pc:docMk/>
          <pc:sldMk cId="237315964" sldId="264"/>
        </pc:sldMkLst>
      </pc:sldChg>
      <pc:sldChg chg="addSp delSp modSp mod setBg delDesignElem modNotesTx">
        <pc:chgData name="Huang, Kui" userId="e7e83a15-db94-48fc-b235-0827dcd2d602" providerId="ADAL" clId="{3A334694-4050-4531-8EB6-DCE696E53D09}" dt="2022-11-14T16:01:18.140" v="4009" actId="20577"/>
        <pc:sldMkLst>
          <pc:docMk/>
          <pc:sldMk cId="2813921732" sldId="265"/>
        </pc:sldMkLst>
        <pc:spChg chg="mod">
          <ac:chgData name="Huang, Kui" userId="e7e83a15-db94-48fc-b235-0827dcd2d602" providerId="ADAL" clId="{3A334694-4050-4531-8EB6-DCE696E53D09}" dt="2022-11-14T13:41:32.459" v="2968" actId="26606"/>
          <ac:spMkLst>
            <pc:docMk/>
            <pc:sldMk cId="2813921732" sldId="265"/>
            <ac:spMk id="2" creationId="{3A44D83A-682A-4063-8FEB-83894F3C8FE4}"/>
          </ac:spMkLst>
        </pc:spChg>
        <pc:spChg chg="add del">
          <ac:chgData name="Huang, Kui" userId="e7e83a15-db94-48fc-b235-0827dcd2d602" providerId="ADAL" clId="{3A334694-4050-4531-8EB6-DCE696E53D09}" dt="2022-11-14T03:58:30.578" v="1867" actId="26606"/>
          <ac:spMkLst>
            <pc:docMk/>
            <pc:sldMk cId="2813921732" sldId="265"/>
            <ac:spMk id="11" creationId="{1A95671B-3CC6-4792-9114-B74FAEA224E6}"/>
          </ac:spMkLst>
        </pc:spChg>
        <pc:spChg chg="add del">
          <ac:chgData name="Huang, Kui" userId="e7e83a15-db94-48fc-b235-0827dcd2d602" providerId="ADAL" clId="{3A334694-4050-4531-8EB6-DCE696E53D09}" dt="2022-11-14T03:58:30.578" v="1867" actId="26606"/>
          <ac:spMkLst>
            <pc:docMk/>
            <pc:sldMk cId="2813921732" sldId="265"/>
            <ac:spMk id="12" creationId="{FD1A3063-7973-6BE8-5648-8BFB07B31817}"/>
          </ac:spMkLst>
        </pc:spChg>
        <pc:spChg chg="add del">
          <ac:chgData name="Huang, Kui" userId="e7e83a15-db94-48fc-b235-0827dcd2d602" providerId="ADAL" clId="{3A334694-4050-4531-8EB6-DCE696E53D09}" dt="2022-11-14T03:56:00.682" v="1849" actId="26606"/>
          <ac:spMkLst>
            <pc:docMk/>
            <pc:sldMk cId="2813921732" sldId="265"/>
            <ac:spMk id="13" creationId="{E106A5A0-7FBD-7978-72B3-E9018E3BD9C3}"/>
          </ac:spMkLst>
        </pc:spChg>
        <pc:spChg chg="add del">
          <ac:chgData name="Huang, Kui" userId="e7e83a15-db94-48fc-b235-0827dcd2d602" providerId="ADAL" clId="{3A334694-4050-4531-8EB6-DCE696E53D09}" dt="2022-11-14T14:16:00.030" v="3757"/>
          <ac:spMkLst>
            <pc:docMk/>
            <pc:sldMk cId="2813921732" sldId="265"/>
            <ac:spMk id="15" creationId="{A8384FB5-9ADC-4DDC-881B-597D56F5B15D}"/>
          </ac:spMkLst>
        </pc:spChg>
        <pc:spChg chg="add del">
          <ac:chgData name="Huang, Kui" userId="e7e83a15-db94-48fc-b235-0827dcd2d602" providerId="ADAL" clId="{3A334694-4050-4531-8EB6-DCE696E53D09}" dt="2022-11-14T03:56:00.682" v="1849" actId="26606"/>
          <ac:spMkLst>
            <pc:docMk/>
            <pc:sldMk cId="2813921732" sldId="265"/>
            <ac:spMk id="16" creationId="{81AEB8A9-B768-4E30-BA55-D919E6687343}"/>
          </ac:spMkLst>
        </pc:spChg>
        <pc:spChg chg="add del">
          <ac:chgData name="Huang, Kui" userId="e7e83a15-db94-48fc-b235-0827dcd2d602" providerId="ADAL" clId="{3A334694-4050-4531-8EB6-DCE696E53D09}" dt="2022-11-14T14:16:00.030" v="3757"/>
          <ac:spMkLst>
            <pc:docMk/>
            <pc:sldMk cId="2813921732" sldId="265"/>
            <ac:spMk id="17" creationId="{1199E1B1-A8C0-4FE8-A5A8-1CB41D69F857}"/>
          </ac:spMkLst>
        </pc:spChg>
        <pc:spChg chg="add del">
          <ac:chgData name="Huang, Kui" userId="e7e83a15-db94-48fc-b235-0827dcd2d602" providerId="ADAL" clId="{3A334694-4050-4531-8EB6-DCE696E53D09}" dt="2022-11-14T03:56:03.127" v="1851" actId="26606"/>
          <ac:spMkLst>
            <pc:docMk/>
            <pc:sldMk cId="2813921732" sldId="265"/>
            <ac:spMk id="19" creationId="{7F57BEA8-497D-4AA8-8A18-BDCD696B25FE}"/>
          </ac:spMkLst>
        </pc:spChg>
        <pc:spChg chg="add del">
          <ac:chgData name="Huang, Kui" userId="e7e83a15-db94-48fc-b235-0827dcd2d602" providerId="ADAL" clId="{3A334694-4050-4531-8EB6-DCE696E53D09}" dt="2022-11-14T14:16:00.030" v="3757"/>
          <ac:spMkLst>
            <pc:docMk/>
            <pc:sldMk cId="2813921732" sldId="265"/>
            <ac:spMk id="21" creationId="{84A8DE83-DE75-4B41-9DB4-A7EC0B0DEC0B}"/>
          </ac:spMkLst>
        </pc:spChg>
        <pc:spChg chg="add del">
          <ac:chgData name="Huang, Kui" userId="e7e83a15-db94-48fc-b235-0827dcd2d602" providerId="ADAL" clId="{3A334694-4050-4531-8EB6-DCE696E53D09}" dt="2022-11-14T03:56:08.913" v="1853" actId="26606"/>
          <ac:spMkLst>
            <pc:docMk/>
            <pc:sldMk cId="2813921732" sldId="265"/>
            <ac:spMk id="22" creationId="{A4AC5506-6312-4701-8D3C-40187889A947}"/>
          </ac:spMkLst>
        </pc:spChg>
        <pc:spChg chg="add del">
          <ac:chgData name="Huang, Kui" userId="e7e83a15-db94-48fc-b235-0827dcd2d602" providerId="ADAL" clId="{3A334694-4050-4531-8EB6-DCE696E53D09}" dt="2022-11-14T14:16:00.030" v="3757"/>
          <ac:spMkLst>
            <pc:docMk/>
            <pc:sldMk cId="2813921732" sldId="265"/>
            <ac:spMk id="23" creationId="{A7009A0A-BEF5-4EAC-AF15-E4F9F002E239}"/>
          </ac:spMkLst>
        </pc:spChg>
        <pc:spChg chg="add del">
          <ac:chgData name="Huang, Kui" userId="e7e83a15-db94-48fc-b235-0827dcd2d602" providerId="ADAL" clId="{3A334694-4050-4531-8EB6-DCE696E53D09}" dt="2022-11-14T03:56:10.276" v="1855" actId="26606"/>
          <ac:spMkLst>
            <pc:docMk/>
            <pc:sldMk cId="2813921732" sldId="265"/>
            <ac:spMk id="25" creationId="{7F57BEA8-497D-4AA8-8A18-BDCD696B25FE}"/>
          </ac:spMkLst>
        </pc:spChg>
        <pc:spChg chg="add del">
          <ac:chgData name="Huang, Kui" userId="e7e83a15-db94-48fc-b235-0827dcd2d602" providerId="ADAL" clId="{3A334694-4050-4531-8EB6-DCE696E53D09}" dt="2022-11-14T03:56:32.187" v="1860"/>
          <ac:spMkLst>
            <pc:docMk/>
            <pc:sldMk cId="2813921732" sldId="265"/>
            <ac:spMk id="29" creationId="{A4AC5506-6312-4701-8D3C-40187889A947}"/>
          </ac:spMkLst>
        </pc:spChg>
        <pc:picChg chg="mod">
          <ac:chgData name="Huang, Kui" userId="e7e83a15-db94-48fc-b235-0827dcd2d602" providerId="ADAL" clId="{3A334694-4050-4531-8EB6-DCE696E53D09}" dt="2022-11-14T14:16:00.030" v="3757"/>
          <ac:picMkLst>
            <pc:docMk/>
            <pc:sldMk cId="2813921732" sldId="265"/>
            <ac:picMk id="9" creationId="{05B2BE8F-C179-4981-A3E0-764D57EA8CCE}"/>
          </ac:picMkLst>
        </pc:picChg>
        <pc:cxnChg chg="add del">
          <ac:chgData name="Huang, Kui" userId="e7e83a15-db94-48fc-b235-0827dcd2d602" providerId="ADAL" clId="{3A334694-4050-4531-8EB6-DCE696E53D09}" dt="2022-11-14T03:56:03.127" v="1851" actId="26606"/>
          <ac:cxnSpMkLst>
            <pc:docMk/>
            <pc:sldMk cId="2813921732" sldId="265"/>
            <ac:cxnSpMk id="14" creationId="{D2E961F1-4A28-4A5F-BBD4-6E400E5E6C75}"/>
          </ac:cxnSpMkLst>
        </pc:cxnChg>
        <pc:cxnChg chg="add del">
          <ac:chgData name="Huang, Kui" userId="e7e83a15-db94-48fc-b235-0827dcd2d602" providerId="ADAL" clId="{3A334694-4050-4531-8EB6-DCE696E53D09}" dt="2022-11-14T03:56:03.127" v="1851" actId="26606"/>
          <ac:cxnSpMkLst>
            <pc:docMk/>
            <pc:sldMk cId="2813921732" sldId="265"/>
            <ac:cxnSpMk id="18" creationId="{A82415D3-DDE5-4D63-8CB3-23A5EC581B27}"/>
          </ac:cxnSpMkLst>
        </pc:cxnChg>
        <pc:cxnChg chg="add del">
          <ac:chgData name="Huang, Kui" userId="e7e83a15-db94-48fc-b235-0827dcd2d602" providerId="ADAL" clId="{3A334694-4050-4531-8EB6-DCE696E53D09}" dt="2022-11-14T03:56:03.127" v="1851" actId="26606"/>
          <ac:cxnSpMkLst>
            <pc:docMk/>
            <pc:sldMk cId="2813921732" sldId="265"/>
            <ac:cxnSpMk id="20" creationId="{AD7193FB-6AE6-4B3B-8F89-56B55DD63B4D}"/>
          </ac:cxnSpMkLst>
        </pc:cxnChg>
        <pc:cxnChg chg="add del">
          <ac:chgData name="Huang, Kui" userId="e7e83a15-db94-48fc-b235-0827dcd2d602" providerId="ADAL" clId="{3A334694-4050-4531-8EB6-DCE696E53D09}" dt="2022-11-14T03:56:10.276" v="1855" actId="26606"/>
          <ac:cxnSpMkLst>
            <pc:docMk/>
            <pc:sldMk cId="2813921732" sldId="265"/>
            <ac:cxnSpMk id="24" creationId="{D2E961F1-4A28-4A5F-BBD4-6E400E5E6C75}"/>
          </ac:cxnSpMkLst>
        </pc:cxnChg>
        <pc:cxnChg chg="add del">
          <ac:chgData name="Huang, Kui" userId="e7e83a15-db94-48fc-b235-0827dcd2d602" providerId="ADAL" clId="{3A334694-4050-4531-8EB6-DCE696E53D09}" dt="2022-11-14T03:56:10.276" v="1855" actId="26606"/>
          <ac:cxnSpMkLst>
            <pc:docMk/>
            <pc:sldMk cId="2813921732" sldId="265"/>
            <ac:cxnSpMk id="26" creationId="{A82415D3-DDE5-4D63-8CB3-23A5EC581B27}"/>
          </ac:cxnSpMkLst>
        </pc:cxnChg>
        <pc:cxnChg chg="add del">
          <ac:chgData name="Huang, Kui" userId="e7e83a15-db94-48fc-b235-0827dcd2d602" providerId="ADAL" clId="{3A334694-4050-4531-8EB6-DCE696E53D09}" dt="2022-11-14T03:56:10.276" v="1855" actId="26606"/>
          <ac:cxnSpMkLst>
            <pc:docMk/>
            <pc:sldMk cId="2813921732" sldId="265"/>
            <ac:cxnSpMk id="27" creationId="{AD7193FB-6AE6-4B3B-8F89-56B55DD63B4D}"/>
          </ac:cxnSpMkLst>
        </pc:cxnChg>
      </pc:sldChg>
      <pc:sldChg chg="addSp delSp modSp mod setBg delDesignElem modNotesTx">
        <pc:chgData name="Huang, Kui" userId="e7e83a15-db94-48fc-b235-0827dcd2d602" providerId="ADAL" clId="{3A334694-4050-4531-8EB6-DCE696E53D09}" dt="2022-11-14T16:01:22.350" v="4010" actId="20577"/>
        <pc:sldMkLst>
          <pc:docMk/>
          <pc:sldMk cId="1101125614" sldId="266"/>
        </pc:sldMkLst>
        <pc:spChg chg="mod">
          <ac:chgData name="Huang, Kui" userId="e7e83a15-db94-48fc-b235-0827dcd2d602" providerId="ADAL" clId="{3A334694-4050-4531-8EB6-DCE696E53D09}" dt="2022-11-14T13:41:38.603" v="2969" actId="26606"/>
          <ac:spMkLst>
            <pc:docMk/>
            <pc:sldMk cId="1101125614" sldId="266"/>
            <ac:spMk id="2" creationId="{C4DDB61A-DF6D-4370-ABA1-A8568B36394A}"/>
          </ac:spMkLst>
        </pc:spChg>
        <pc:spChg chg="add del">
          <ac:chgData name="Huang, Kui" userId="e7e83a15-db94-48fc-b235-0827dcd2d602" providerId="ADAL" clId="{3A334694-4050-4531-8EB6-DCE696E53D09}" dt="2022-11-14T14:16:00.030" v="3757"/>
          <ac:spMkLst>
            <pc:docMk/>
            <pc:sldMk cId="1101125614" sldId="266"/>
            <ac:spMk id="11" creationId="{A8384FB5-9ADC-4DDC-881B-597D56F5B15D}"/>
          </ac:spMkLst>
        </pc:spChg>
        <pc:spChg chg="add del">
          <ac:chgData name="Huang, Kui" userId="e7e83a15-db94-48fc-b235-0827dcd2d602" providerId="ADAL" clId="{3A334694-4050-4531-8EB6-DCE696E53D09}" dt="2022-11-14T03:58:46.435" v="1868" actId="26606"/>
          <ac:spMkLst>
            <pc:docMk/>
            <pc:sldMk cId="1101125614" sldId="266"/>
            <ac:spMk id="14" creationId="{53F29798-D584-4792-9B62-3F5F5C36D619}"/>
          </ac:spMkLst>
        </pc:spChg>
        <pc:spChg chg="add del">
          <ac:chgData name="Huang, Kui" userId="e7e83a15-db94-48fc-b235-0827dcd2d602" providerId="ADAL" clId="{3A334694-4050-4531-8EB6-DCE696E53D09}" dt="2022-11-14T14:16:00.030" v="3757"/>
          <ac:spMkLst>
            <pc:docMk/>
            <pc:sldMk cId="1101125614" sldId="266"/>
            <ac:spMk id="16" creationId="{1199E1B1-A8C0-4FE8-A5A8-1CB41D69F857}"/>
          </ac:spMkLst>
        </pc:spChg>
        <pc:spChg chg="add del">
          <ac:chgData name="Huang, Kui" userId="e7e83a15-db94-48fc-b235-0827dcd2d602" providerId="ADAL" clId="{3A334694-4050-4531-8EB6-DCE696E53D09}" dt="2022-11-14T14:16:00.030" v="3757"/>
          <ac:spMkLst>
            <pc:docMk/>
            <pc:sldMk cId="1101125614" sldId="266"/>
            <ac:spMk id="18" creationId="{84A8DE83-DE75-4B41-9DB4-A7EC0B0DEC0B}"/>
          </ac:spMkLst>
        </pc:spChg>
        <pc:spChg chg="add del">
          <ac:chgData name="Huang, Kui" userId="e7e83a15-db94-48fc-b235-0827dcd2d602" providerId="ADAL" clId="{3A334694-4050-4531-8EB6-DCE696E53D09}" dt="2022-11-14T13:37:01.063" v="2930"/>
          <ac:spMkLst>
            <pc:docMk/>
            <pc:sldMk cId="1101125614" sldId="266"/>
            <ac:spMk id="19" creationId="{53F29798-D584-4792-9B62-3F5F5C36D619}"/>
          </ac:spMkLst>
        </pc:spChg>
        <pc:spChg chg="add del">
          <ac:chgData name="Huang, Kui" userId="e7e83a15-db94-48fc-b235-0827dcd2d602" providerId="ADAL" clId="{3A334694-4050-4531-8EB6-DCE696E53D09}" dt="2022-11-14T14:16:00.030" v="3757"/>
          <ac:spMkLst>
            <pc:docMk/>
            <pc:sldMk cId="1101125614" sldId="266"/>
            <ac:spMk id="20" creationId="{A7009A0A-BEF5-4EAC-AF15-E4F9F002E239}"/>
          </ac:spMkLst>
        </pc:spChg>
        <pc:picChg chg="mod">
          <ac:chgData name="Huang, Kui" userId="e7e83a15-db94-48fc-b235-0827dcd2d602" providerId="ADAL" clId="{3A334694-4050-4531-8EB6-DCE696E53D09}" dt="2022-11-14T14:16:00.030" v="3757"/>
          <ac:picMkLst>
            <pc:docMk/>
            <pc:sldMk cId="1101125614" sldId="266"/>
            <ac:picMk id="9" creationId="{50932D31-758F-4D90-93BB-6C94E1BE7991}"/>
          </ac:picMkLst>
        </pc:picChg>
      </pc:sldChg>
      <pc:sldChg chg="addSp delSp modSp mod setBg delDesignElem modNotesTx">
        <pc:chgData name="Huang, Kui" userId="e7e83a15-db94-48fc-b235-0827dcd2d602" providerId="ADAL" clId="{3A334694-4050-4531-8EB6-DCE696E53D09}" dt="2022-11-14T16:01:38.100" v="4013" actId="20577"/>
        <pc:sldMkLst>
          <pc:docMk/>
          <pc:sldMk cId="1605129729" sldId="267"/>
        </pc:sldMkLst>
        <pc:spChg chg="mod">
          <ac:chgData name="Huang, Kui" userId="e7e83a15-db94-48fc-b235-0827dcd2d602" providerId="ADAL" clId="{3A334694-4050-4531-8EB6-DCE696E53D09}" dt="2022-11-14T13:42:14.214" v="2976" actId="26606"/>
          <ac:spMkLst>
            <pc:docMk/>
            <pc:sldMk cId="1605129729" sldId="267"/>
            <ac:spMk id="2" creationId="{67E48D8D-7B75-41FF-B594-650DA820A400}"/>
          </ac:spMkLst>
        </pc:spChg>
        <pc:spChg chg="add del">
          <ac:chgData name="Huang, Kui" userId="e7e83a15-db94-48fc-b235-0827dcd2d602" providerId="ADAL" clId="{3A334694-4050-4531-8EB6-DCE696E53D09}" dt="2022-11-14T13:42:05.332" v="2973" actId="26606"/>
          <ac:spMkLst>
            <pc:docMk/>
            <pc:sldMk cId="1605129729" sldId="267"/>
            <ac:spMk id="11" creationId="{A8384FB5-9ADC-4DDC-881B-597D56F5B15D}"/>
          </ac:spMkLst>
        </pc:spChg>
        <pc:spChg chg="add del">
          <ac:chgData name="Huang, Kui" userId="e7e83a15-db94-48fc-b235-0827dcd2d602" providerId="ADAL" clId="{3A334694-4050-4531-8EB6-DCE696E53D09}" dt="2022-11-14T13:42:05.332" v="2973" actId="26606"/>
          <ac:spMkLst>
            <pc:docMk/>
            <pc:sldMk cId="1605129729" sldId="267"/>
            <ac:spMk id="12" creationId="{1199E1B1-A8C0-4FE8-A5A8-1CB41D69F857}"/>
          </ac:spMkLst>
        </pc:spChg>
        <pc:spChg chg="add del">
          <ac:chgData name="Huang, Kui" userId="e7e83a15-db94-48fc-b235-0827dcd2d602" providerId="ADAL" clId="{3A334694-4050-4531-8EB6-DCE696E53D09}" dt="2022-11-14T04:02:14.010" v="1888" actId="26606"/>
          <ac:spMkLst>
            <pc:docMk/>
            <pc:sldMk cId="1605129729" sldId="267"/>
            <ac:spMk id="13" creationId="{FBA915C6-6A83-08FE-7587-1FF6D225972F}"/>
          </ac:spMkLst>
        </pc:spChg>
        <pc:spChg chg="add del">
          <ac:chgData name="Huang, Kui" userId="e7e83a15-db94-48fc-b235-0827dcd2d602" providerId="ADAL" clId="{3A334694-4050-4531-8EB6-DCE696E53D09}" dt="2022-11-14T04:01:49.015" v="1886" actId="26606"/>
          <ac:spMkLst>
            <pc:docMk/>
            <pc:sldMk cId="1605129729" sldId="267"/>
            <ac:spMk id="14" creationId="{6753252F-4873-4F63-801D-CC719279A7D5}"/>
          </ac:spMkLst>
        </pc:spChg>
        <pc:spChg chg="add del">
          <ac:chgData name="Huang, Kui" userId="e7e83a15-db94-48fc-b235-0827dcd2d602" providerId="ADAL" clId="{3A334694-4050-4531-8EB6-DCE696E53D09}" dt="2022-11-14T13:42:05.332" v="2973" actId="26606"/>
          <ac:spMkLst>
            <pc:docMk/>
            <pc:sldMk cId="1605129729" sldId="267"/>
            <ac:spMk id="15" creationId="{84A8DE83-DE75-4B41-9DB4-A7EC0B0DEC0B}"/>
          </ac:spMkLst>
        </pc:spChg>
        <pc:spChg chg="add del">
          <ac:chgData name="Huang, Kui" userId="e7e83a15-db94-48fc-b235-0827dcd2d602" providerId="ADAL" clId="{3A334694-4050-4531-8EB6-DCE696E53D09}" dt="2022-11-14T04:01:49.015" v="1886" actId="26606"/>
          <ac:spMkLst>
            <pc:docMk/>
            <pc:sldMk cId="1605129729" sldId="267"/>
            <ac:spMk id="16" creationId="{047C8CCB-F95D-4249-92DD-651249D3535A}"/>
          </ac:spMkLst>
        </pc:spChg>
        <pc:spChg chg="add del">
          <ac:chgData name="Huang, Kui" userId="e7e83a15-db94-48fc-b235-0827dcd2d602" providerId="ADAL" clId="{3A334694-4050-4531-8EB6-DCE696E53D09}" dt="2022-11-14T13:42:05.332" v="2973" actId="26606"/>
          <ac:spMkLst>
            <pc:docMk/>
            <pc:sldMk cId="1605129729" sldId="267"/>
            <ac:spMk id="17" creationId="{A7009A0A-BEF5-4EAC-AF15-E4F9F002E239}"/>
          </ac:spMkLst>
        </pc:spChg>
        <pc:spChg chg="add del">
          <ac:chgData name="Huang, Kui" userId="e7e83a15-db94-48fc-b235-0827dcd2d602" providerId="ADAL" clId="{3A334694-4050-4531-8EB6-DCE696E53D09}" dt="2022-11-14T04:02:14.010" v="1888" actId="26606"/>
          <ac:spMkLst>
            <pc:docMk/>
            <pc:sldMk cId="1605129729" sldId="267"/>
            <ac:spMk id="18" creationId="{36D30126-6314-4A93-B27E-5C66CF781924}"/>
          </ac:spMkLst>
        </pc:spChg>
        <pc:spChg chg="add del">
          <ac:chgData name="Huang, Kui" userId="e7e83a15-db94-48fc-b235-0827dcd2d602" providerId="ADAL" clId="{3A334694-4050-4531-8EB6-DCE696E53D09}" dt="2022-11-14T04:02:14.010" v="1888" actId="26606"/>
          <ac:spMkLst>
            <pc:docMk/>
            <pc:sldMk cId="1605129729" sldId="267"/>
            <ac:spMk id="19" creationId="{4038CB10-1F5C-4D54-9DF7-12586DE5B007}"/>
          </ac:spMkLst>
        </pc:spChg>
        <pc:spChg chg="add del">
          <ac:chgData name="Huang, Kui" userId="e7e83a15-db94-48fc-b235-0827dcd2d602" providerId="ADAL" clId="{3A334694-4050-4531-8EB6-DCE696E53D09}" dt="2022-11-14T04:02:14.010" v="1888" actId="26606"/>
          <ac:spMkLst>
            <pc:docMk/>
            <pc:sldMk cId="1605129729" sldId="267"/>
            <ac:spMk id="20" creationId="{73ED6512-6858-4552-B699-9A97FE9A4EA2}"/>
          </ac:spMkLst>
        </pc:spChg>
        <pc:spChg chg="add del">
          <ac:chgData name="Huang, Kui" userId="e7e83a15-db94-48fc-b235-0827dcd2d602" providerId="ADAL" clId="{3A334694-4050-4531-8EB6-DCE696E53D09}" dt="2022-11-14T13:42:14.214" v="2975" actId="26606"/>
          <ac:spMkLst>
            <pc:docMk/>
            <pc:sldMk cId="1605129729" sldId="267"/>
            <ac:spMk id="21" creationId="{A8384FB5-9ADC-4DDC-881B-597D56F5B15D}"/>
          </ac:spMkLst>
        </pc:spChg>
        <pc:spChg chg="add del">
          <ac:chgData name="Huang, Kui" userId="e7e83a15-db94-48fc-b235-0827dcd2d602" providerId="ADAL" clId="{3A334694-4050-4531-8EB6-DCE696E53D09}" dt="2022-11-14T04:02:19.462" v="1890" actId="26606"/>
          <ac:spMkLst>
            <pc:docMk/>
            <pc:sldMk cId="1605129729" sldId="267"/>
            <ac:spMk id="22" creationId="{6753252F-4873-4F63-801D-CC719279A7D5}"/>
          </ac:spMkLst>
        </pc:spChg>
        <pc:spChg chg="add del">
          <ac:chgData name="Huang, Kui" userId="e7e83a15-db94-48fc-b235-0827dcd2d602" providerId="ADAL" clId="{3A334694-4050-4531-8EB6-DCE696E53D09}" dt="2022-11-14T04:02:19.462" v="1890" actId="26606"/>
          <ac:spMkLst>
            <pc:docMk/>
            <pc:sldMk cId="1605129729" sldId="267"/>
            <ac:spMk id="23" creationId="{047C8CCB-F95D-4249-92DD-651249D3535A}"/>
          </ac:spMkLst>
        </pc:spChg>
        <pc:spChg chg="add del">
          <ac:chgData name="Huang, Kui" userId="e7e83a15-db94-48fc-b235-0827dcd2d602" providerId="ADAL" clId="{3A334694-4050-4531-8EB6-DCE696E53D09}" dt="2022-11-14T13:42:14.214" v="2975" actId="26606"/>
          <ac:spMkLst>
            <pc:docMk/>
            <pc:sldMk cId="1605129729" sldId="267"/>
            <ac:spMk id="24" creationId="{91E5A9A7-95C6-4F4F-B00E-C82E07FE62EF}"/>
          </ac:spMkLst>
        </pc:spChg>
        <pc:spChg chg="add del">
          <ac:chgData name="Huang, Kui" userId="e7e83a15-db94-48fc-b235-0827dcd2d602" providerId="ADAL" clId="{3A334694-4050-4531-8EB6-DCE696E53D09}" dt="2022-11-14T13:42:14.214" v="2975" actId="26606"/>
          <ac:spMkLst>
            <pc:docMk/>
            <pc:sldMk cId="1605129729" sldId="267"/>
            <ac:spMk id="25" creationId="{D07DD2DE-F619-49DD-B5E7-03A290FF4ED1}"/>
          </ac:spMkLst>
        </pc:spChg>
        <pc:spChg chg="add del">
          <ac:chgData name="Huang, Kui" userId="e7e83a15-db94-48fc-b235-0827dcd2d602" providerId="ADAL" clId="{3A334694-4050-4531-8EB6-DCE696E53D09}" dt="2022-11-14T13:42:14.214" v="2975" actId="26606"/>
          <ac:spMkLst>
            <pc:docMk/>
            <pc:sldMk cId="1605129729" sldId="267"/>
            <ac:spMk id="26" creationId="{85149191-5F60-4A28-AAFF-039F96B0F3EC}"/>
          </ac:spMkLst>
        </pc:spChg>
        <pc:spChg chg="add del">
          <ac:chgData name="Huang, Kui" userId="e7e83a15-db94-48fc-b235-0827dcd2d602" providerId="ADAL" clId="{3A334694-4050-4531-8EB6-DCE696E53D09}" dt="2022-11-14T13:42:14.214" v="2975" actId="26606"/>
          <ac:spMkLst>
            <pc:docMk/>
            <pc:sldMk cId="1605129729" sldId="267"/>
            <ac:spMk id="27" creationId="{F8260ED5-17F7-4158-B241-D51DD4CF1B7E}"/>
          </ac:spMkLst>
        </pc:spChg>
        <pc:spChg chg="add del">
          <ac:chgData name="Huang, Kui" userId="e7e83a15-db94-48fc-b235-0827dcd2d602" providerId="ADAL" clId="{3A334694-4050-4531-8EB6-DCE696E53D09}" dt="2022-11-14T14:16:00.030" v="3757"/>
          <ac:spMkLst>
            <pc:docMk/>
            <pc:sldMk cId="1605129729" sldId="267"/>
            <ac:spMk id="29" creationId="{A8384FB5-9ADC-4DDC-881B-597D56F5B15D}"/>
          </ac:spMkLst>
        </pc:spChg>
        <pc:spChg chg="add del">
          <ac:chgData name="Huang, Kui" userId="e7e83a15-db94-48fc-b235-0827dcd2d602" providerId="ADAL" clId="{3A334694-4050-4531-8EB6-DCE696E53D09}" dt="2022-11-14T14:16:00.030" v="3757"/>
          <ac:spMkLst>
            <pc:docMk/>
            <pc:sldMk cId="1605129729" sldId="267"/>
            <ac:spMk id="30" creationId="{1199E1B1-A8C0-4FE8-A5A8-1CB41D69F857}"/>
          </ac:spMkLst>
        </pc:spChg>
        <pc:spChg chg="add del">
          <ac:chgData name="Huang, Kui" userId="e7e83a15-db94-48fc-b235-0827dcd2d602" providerId="ADAL" clId="{3A334694-4050-4531-8EB6-DCE696E53D09}" dt="2022-11-14T14:16:00.030" v="3757"/>
          <ac:spMkLst>
            <pc:docMk/>
            <pc:sldMk cId="1605129729" sldId="267"/>
            <ac:spMk id="31" creationId="{84A8DE83-DE75-4B41-9DB4-A7EC0B0DEC0B}"/>
          </ac:spMkLst>
        </pc:spChg>
        <pc:spChg chg="add del">
          <ac:chgData name="Huang, Kui" userId="e7e83a15-db94-48fc-b235-0827dcd2d602" providerId="ADAL" clId="{3A334694-4050-4531-8EB6-DCE696E53D09}" dt="2022-11-14T14:16:00.030" v="3757"/>
          <ac:spMkLst>
            <pc:docMk/>
            <pc:sldMk cId="1605129729" sldId="267"/>
            <ac:spMk id="32" creationId="{A7009A0A-BEF5-4EAC-AF15-E4F9F002E239}"/>
          </ac:spMkLst>
        </pc:spChg>
        <pc:picChg chg="mod">
          <ac:chgData name="Huang, Kui" userId="e7e83a15-db94-48fc-b235-0827dcd2d602" providerId="ADAL" clId="{3A334694-4050-4531-8EB6-DCE696E53D09}" dt="2022-11-14T14:25:51.203" v="3930" actId="14100"/>
          <ac:picMkLst>
            <pc:docMk/>
            <pc:sldMk cId="1605129729" sldId="267"/>
            <ac:picMk id="9" creationId="{9662A8D6-A84C-45E6-AEA3-DF98EC680FD5}"/>
          </ac:picMkLst>
        </pc:picChg>
      </pc:sldChg>
      <pc:sldChg chg="addSp delSp modSp mod setBg delDesignElem modNotesTx">
        <pc:chgData name="Huang, Kui" userId="e7e83a15-db94-48fc-b235-0827dcd2d602" providerId="ADAL" clId="{3A334694-4050-4531-8EB6-DCE696E53D09}" dt="2022-11-14T16:01:34.199" v="4012" actId="20577"/>
        <pc:sldMkLst>
          <pc:docMk/>
          <pc:sldMk cId="3380953449" sldId="268"/>
        </pc:sldMkLst>
        <pc:spChg chg="mod">
          <ac:chgData name="Huang, Kui" userId="e7e83a15-db94-48fc-b235-0827dcd2d602" providerId="ADAL" clId="{3A334694-4050-4531-8EB6-DCE696E53D09}" dt="2022-11-14T13:41:57.990" v="2971" actId="26606"/>
          <ac:spMkLst>
            <pc:docMk/>
            <pc:sldMk cId="3380953449" sldId="268"/>
            <ac:spMk id="2" creationId="{B516C88A-FE9A-4B90-B2A1-8CC38725F821}"/>
          </ac:spMkLst>
        </pc:spChg>
        <pc:spChg chg="add del">
          <ac:chgData name="Huang, Kui" userId="e7e83a15-db94-48fc-b235-0827dcd2d602" providerId="ADAL" clId="{3A334694-4050-4531-8EB6-DCE696E53D09}" dt="2022-11-14T14:16:00.030" v="3757"/>
          <ac:spMkLst>
            <pc:docMk/>
            <pc:sldMk cId="3380953449" sldId="268"/>
            <ac:spMk id="12" creationId="{A8384FB5-9ADC-4DDC-881B-597D56F5B15D}"/>
          </ac:spMkLst>
        </pc:spChg>
        <pc:spChg chg="add del">
          <ac:chgData name="Huang, Kui" userId="e7e83a15-db94-48fc-b235-0827dcd2d602" providerId="ADAL" clId="{3A334694-4050-4531-8EB6-DCE696E53D09}" dt="2022-11-14T13:37:01.063" v="2930"/>
          <ac:spMkLst>
            <pc:docMk/>
            <pc:sldMk cId="3380953449" sldId="268"/>
            <ac:spMk id="15" creationId="{53F29798-D584-4792-9B62-3F5F5C36D619}"/>
          </ac:spMkLst>
        </pc:spChg>
        <pc:spChg chg="add del">
          <ac:chgData name="Huang, Kui" userId="e7e83a15-db94-48fc-b235-0827dcd2d602" providerId="ADAL" clId="{3A334694-4050-4531-8EB6-DCE696E53D09}" dt="2022-11-14T14:16:00.030" v="3757"/>
          <ac:spMkLst>
            <pc:docMk/>
            <pc:sldMk cId="3380953449" sldId="268"/>
            <ac:spMk id="17" creationId="{1199E1B1-A8C0-4FE8-A5A8-1CB41D69F857}"/>
          </ac:spMkLst>
        </pc:spChg>
        <pc:spChg chg="add del">
          <ac:chgData name="Huang, Kui" userId="e7e83a15-db94-48fc-b235-0827dcd2d602" providerId="ADAL" clId="{3A334694-4050-4531-8EB6-DCE696E53D09}" dt="2022-11-14T14:16:00.030" v="3757"/>
          <ac:spMkLst>
            <pc:docMk/>
            <pc:sldMk cId="3380953449" sldId="268"/>
            <ac:spMk id="19" creationId="{84A8DE83-DE75-4B41-9DB4-A7EC0B0DEC0B}"/>
          </ac:spMkLst>
        </pc:spChg>
        <pc:spChg chg="add del">
          <ac:chgData name="Huang, Kui" userId="e7e83a15-db94-48fc-b235-0827dcd2d602" providerId="ADAL" clId="{3A334694-4050-4531-8EB6-DCE696E53D09}" dt="2022-11-14T14:16:00.030" v="3757"/>
          <ac:spMkLst>
            <pc:docMk/>
            <pc:sldMk cId="3380953449" sldId="268"/>
            <ac:spMk id="21" creationId="{A7009A0A-BEF5-4EAC-AF15-E4F9F002E239}"/>
          </ac:spMkLst>
        </pc:spChg>
        <pc:picChg chg="mod">
          <ac:chgData name="Huang, Kui" userId="e7e83a15-db94-48fc-b235-0827dcd2d602" providerId="ADAL" clId="{3A334694-4050-4531-8EB6-DCE696E53D09}" dt="2022-11-14T14:25:07.091" v="3929" actId="14100"/>
          <ac:picMkLst>
            <pc:docMk/>
            <pc:sldMk cId="3380953449" sldId="268"/>
            <ac:picMk id="10" creationId="{63E12E52-4AE1-437B-8B62-6E4C1EF2A1F4}"/>
          </ac:picMkLst>
        </pc:picChg>
      </pc:sldChg>
      <pc:sldChg chg="addSp delSp modSp mod setBg delDesignElem modNotes modNotesTx">
        <pc:chgData name="Huang, Kui" userId="e7e83a15-db94-48fc-b235-0827dcd2d602" providerId="ADAL" clId="{3A334694-4050-4531-8EB6-DCE696E53D09}" dt="2022-11-14T16:10:21.442" v="4020" actId="20577"/>
        <pc:sldMkLst>
          <pc:docMk/>
          <pc:sldMk cId="126610905" sldId="269"/>
        </pc:sldMkLst>
        <pc:spChg chg="mod">
          <ac:chgData name="Huang, Kui" userId="e7e83a15-db94-48fc-b235-0827dcd2d602" providerId="ADAL" clId="{3A334694-4050-4531-8EB6-DCE696E53D09}" dt="2022-11-14T13:44:49.397" v="2995" actId="26606"/>
          <ac:spMkLst>
            <pc:docMk/>
            <pc:sldMk cId="126610905" sldId="269"/>
            <ac:spMk id="2" creationId="{89B5F1F1-8EDF-491A-8B3E-360B07AD1B4F}"/>
          </ac:spMkLst>
        </pc:spChg>
        <pc:spChg chg="del mod">
          <ac:chgData name="Huang, Kui" userId="e7e83a15-db94-48fc-b235-0827dcd2d602" providerId="ADAL" clId="{3A334694-4050-4531-8EB6-DCE696E53D09}" dt="2022-11-14T03:55:40.838" v="1847" actId="26606"/>
          <ac:spMkLst>
            <pc:docMk/>
            <pc:sldMk cId="126610905" sldId="269"/>
            <ac:spMk id="3" creationId="{D2EA084B-BFBE-4FE3-82DA-30FB0680E217}"/>
          </ac:spMkLst>
        </pc:spChg>
        <pc:spChg chg="add del">
          <ac:chgData name="Huang, Kui" userId="e7e83a15-db94-48fc-b235-0827dcd2d602" providerId="ADAL" clId="{3A334694-4050-4531-8EB6-DCE696E53D09}" dt="2022-11-14T13:37:01.063" v="2930"/>
          <ac:spMkLst>
            <pc:docMk/>
            <pc:sldMk cId="126610905" sldId="269"/>
            <ac:spMk id="7" creationId="{DCC231C8-C761-4B31-9B1C-C6D19248C6B3}"/>
          </ac:spMkLst>
        </pc:spChg>
        <pc:spChg chg="add del">
          <ac:chgData name="Huang, Kui" userId="e7e83a15-db94-48fc-b235-0827dcd2d602" providerId="ADAL" clId="{3A334694-4050-4531-8EB6-DCE696E53D09}" dt="2022-11-14T03:55:40.822" v="1846" actId="26606"/>
          <ac:spMkLst>
            <pc:docMk/>
            <pc:sldMk cId="126610905" sldId="269"/>
            <ac:spMk id="8" creationId="{907EF6B7-1338-4443-8C46-6A318D952DFD}"/>
          </ac:spMkLst>
        </pc:spChg>
        <pc:spChg chg="add del">
          <ac:chgData name="Huang, Kui" userId="e7e83a15-db94-48fc-b235-0827dcd2d602" providerId="ADAL" clId="{3A334694-4050-4531-8EB6-DCE696E53D09}" dt="2022-11-14T03:56:32.187" v="1860"/>
          <ac:spMkLst>
            <pc:docMk/>
            <pc:sldMk cId="126610905" sldId="269"/>
            <ac:spMk id="9" creationId="{B775CD93-9DF2-48CB-9F57-1BCA9A46C7FA}"/>
          </ac:spMkLst>
        </pc:spChg>
        <pc:spChg chg="add del">
          <ac:chgData name="Huang, Kui" userId="e7e83a15-db94-48fc-b235-0827dcd2d602" providerId="ADAL" clId="{3A334694-4050-4531-8EB6-DCE696E53D09}" dt="2022-11-14T03:55:40.822" v="1846" actId="26606"/>
          <ac:spMkLst>
            <pc:docMk/>
            <pc:sldMk cId="126610905" sldId="269"/>
            <ac:spMk id="10" creationId="{DAAE4CDD-124C-4DCF-9584-B6033B545DD5}"/>
          </ac:spMkLst>
        </pc:spChg>
        <pc:spChg chg="add del">
          <ac:chgData name="Huang, Kui" userId="e7e83a15-db94-48fc-b235-0827dcd2d602" providerId="ADAL" clId="{3A334694-4050-4531-8EB6-DCE696E53D09}" dt="2022-11-14T03:56:32.187" v="1860"/>
          <ac:spMkLst>
            <pc:docMk/>
            <pc:sldMk cId="126610905" sldId="269"/>
            <ac:spMk id="11" creationId="{6166C6D1-23AC-49C4-BA07-238E4E9F8CEB}"/>
          </ac:spMkLst>
        </pc:spChg>
        <pc:spChg chg="add del">
          <ac:chgData name="Huang, Kui" userId="e7e83a15-db94-48fc-b235-0827dcd2d602" providerId="ADAL" clId="{3A334694-4050-4531-8EB6-DCE696E53D09}" dt="2022-11-14T03:55:40.822" v="1846" actId="26606"/>
          <ac:spMkLst>
            <pc:docMk/>
            <pc:sldMk cId="126610905" sldId="269"/>
            <ac:spMk id="12" creationId="{081E4A58-353D-44AE-B2FC-2A74E2E400F7}"/>
          </ac:spMkLst>
        </pc:spChg>
        <pc:spChg chg="add del">
          <ac:chgData name="Huang, Kui" userId="e7e83a15-db94-48fc-b235-0827dcd2d602" providerId="ADAL" clId="{3A334694-4050-4531-8EB6-DCE696E53D09}" dt="2022-11-14T03:56:32.187" v="1860"/>
          <ac:spMkLst>
            <pc:docMk/>
            <pc:sldMk cId="126610905" sldId="269"/>
            <ac:spMk id="13" creationId="{1C091803-41C2-48E0-9228-5148460C7479}"/>
          </ac:spMkLst>
        </pc:spChg>
        <pc:spChg chg="add del">
          <ac:chgData name="Huang, Kui" userId="e7e83a15-db94-48fc-b235-0827dcd2d602" providerId="ADAL" clId="{3A334694-4050-4531-8EB6-DCE696E53D09}" dt="2022-11-14T13:38:07.541" v="2936" actId="26606"/>
          <ac:spMkLst>
            <pc:docMk/>
            <pc:sldMk cId="126610905" sldId="269"/>
            <ac:spMk id="14" creationId="{D3E17859-C5F0-476F-A082-A4CB8841DB24}"/>
          </ac:spMkLst>
        </pc:spChg>
        <pc:spChg chg="add del">
          <ac:chgData name="Huang, Kui" userId="e7e83a15-db94-48fc-b235-0827dcd2d602" providerId="ADAL" clId="{3A334694-4050-4531-8EB6-DCE696E53D09}" dt="2022-11-14T13:38:07.541" v="2936" actId="26606"/>
          <ac:spMkLst>
            <pc:docMk/>
            <pc:sldMk cId="126610905" sldId="269"/>
            <ac:spMk id="15" creationId="{A7B99495-F43F-4D80-A44F-2CB4764EB90B}"/>
          </ac:spMkLst>
        </pc:spChg>
        <pc:spChg chg="add del">
          <ac:chgData name="Huang, Kui" userId="e7e83a15-db94-48fc-b235-0827dcd2d602" providerId="ADAL" clId="{3A334694-4050-4531-8EB6-DCE696E53D09}" dt="2022-11-14T13:38:07.541" v="2936" actId="26606"/>
          <ac:spMkLst>
            <pc:docMk/>
            <pc:sldMk cId="126610905" sldId="269"/>
            <ac:spMk id="17" creationId="{70BEB1E7-2F88-40BC-B73D-42E5B6F80BFC}"/>
          </ac:spMkLst>
        </pc:spChg>
        <pc:spChg chg="add del">
          <ac:chgData name="Huang, Kui" userId="e7e83a15-db94-48fc-b235-0827dcd2d602" providerId="ADAL" clId="{3A334694-4050-4531-8EB6-DCE696E53D09}" dt="2022-11-14T13:38:34.124" v="2942" actId="26606"/>
          <ac:spMkLst>
            <pc:docMk/>
            <pc:sldMk cId="126610905" sldId="269"/>
            <ac:spMk id="18" creationId="{D1D34770-47A8-402C-AF23-2B653F2D88C1}"/>
          </ac:spMkLst>
        </pc:spChg>
        <pc:spChg chg="add del">
          <ac:chgData name="Huang, Kui" userId="e7e83a15-db94-48fc-b235-0827dcd2d602" providerId="ADAL" clId="{3A334694-4050-4531-8EB6-DCE696E53D09}" dt="2022-11-14T13:40:32.317" v="2961" actId="26606"/>
          <ac:spMkLst>
            <pc:docMk/>
            <pc:sldMk cId="126610905" sldId="269"/>
            <ac:spMk id="20" creationId="{4F7EBAE4-9945-4473-9E34-B2C66EA0F03D}"/>
          </ac:spMkLst>
        </pc:spChg>
        <pc:spChg chg="add del">
          <ac:chgData name="Huang, Kui" userId="e7e83a15-db94-48fc-b235-0827dcd2d602" providerId="ADAL" clId="{3A334694-4050-4531-8EB6-DCE696E53D09}" dt="2022-11-14T13:40:32.317" v="2961" actId="26606"/>
          <ac:spMkLst>
            <pc:docMk/>
            <pc:sldMk cId="126610905" sldId="269"/>
            <ac:spMk id="22" creationId="{70BEB1E7-2F88-40BC-B73D-42E5B6F80BFC}"/>
          </ac:spMkLst>
        </pc:spChg>
        <pc:spChg chg="add del">
          <ac:chgData name="Huang, Kui" userId="e7e83a15-db94-48fc-b235-0827dcd2d602" providerId="ADAL" clId="{3A334694-4050-4531-8EB6-DCE696E53D09}" dt="2022-11-14T13:40:32.317" v="2961" actId="26606"/>
          <ac:spMkLst>
            <pc:docMk/>
            <pc:sldMk cId="126610905" sldId="269"/>
            <ac:spMk id="23" creationId="{A7B99495-F43F-4D80-A44F-2CB4764EB90B}"/>
          </ac:spMkLst>
        </pc:spChg>
        <pc:spChg chg="add del">
          <ac:chgData name="Huang, Kui" userId="e7e83a15-db94-48fc-b235-0827dcd2d602" providerId="ADAL" clId="{3A334694-4050-4531-8EB6-DCE696E53D09}" dt="2022-11-14T14:16:00.030" v="3757"/>
          <ac:spMkLst>
            <pc:docMk/>
            <pc:sldMk cId="126610905" sldId="269"/>
            <ac:spMk id="28" creationId="{4F7EBAE4-9945-4473-9E34-B2C66EA0F03D}"/>
          </ac:spMkLst>
        </pc:spChg>
        <pc:spChg chg="add del">
          <ac:chgData name="Huang, Kui" userId="e7e83a15-db94-48fc-b235-0827dcd2d602" providerId="ADAL" clId="{3A334694-4050-4531-8EB6-DCE696E53D09}" dt="2022-11-14T14:16:00.030" v="3757"/>
          <ac:spMkLst>
            <pc:docMk/>
            <pc:sldMk cId="126610905" sldId="269"/>
            <ac:spMk id="30" creationId="{70BEB1E7-2F88-40BC-B73D-42E5B6F80BFC}"/>
          </ac:spMkLst>
        </pc:spChg>
        <pc:spChg chg="add del">
          <ac:chgData name="Huang, Kui" userId="e7e83a15-db94-48fc-b235-0827dcd2d602" providerId="ADAL" clId="{3A334694-4050-4531-8EB6-DCE696E53D09}" dt="2022-11-14T14:16:00.030" v="3757"/>
          <ac:spMkLst>
            <pc:docMk/>
            <pc:sldMk cId="126610905" sldId="269"/>
            <ac:spMk id="32" creationId="{A7B99495-F43F-4D80-A44F-2CB4764EB90B}"/>
          </ac:spMkLst>
        </pc:spChg>
        <pc:spChg chg="add del">
          <ac:chgData name="Huang, Kui" userId="e7e83a15-db94-48fc-b235-0827dcd2d602" providerId="ADAL" clId="{3A334694-4050-4531-8EB6-DCE696E53D09}" dt="2022-11-14T13:44:49.397" v="2995" actId="26606"/>
          <ac:spMkLst>
            <pc:docMk/>
            <pc:sldMk cId="126610905" sldId="269"/>
            <ac:spMk id="34" creationId="{A6D37EE4-EA1B-46EE-A54B-5233C63C9695}"/>
          </ac:spMkLst>
        </pc:spChg>
        <pc:spChg chg="add del">
          <ac:chgData name="Huang, Kui" userId="e7e83a15-db94-48fc-b235-0827dcd2d602" providerId="ADAL" clId="{3A334694-4050-4531-8EB6-DCE696E53D09}" dt="2022-11-14T13:44:49.397" v="2995" actId="26606"/>
          <ac:spMkLst>
            <pc:docMk/>
            <pc:sldMk cId="126610905" sldId="269"/>
            <ac:spMk id="35" creationId="{927D5270-6648-4CC1-8F78-48BE299CAC25}"/>
          </ac:spMkLst>
        </pc:spChg>
        <pc:spChg chg="add del">
          <ac:chgData name="Huang, Kui" userId="e7e83a15-db94-48fc-b235-0827dcd2d602" providerId="ADAL" clId="{3A334694-4050-4531-8EB6-DCE696E53D09}" dt="2022-11-14T13:44:13.262" v="2991" actId="26606"/>
          <ac:spMkLst>
            <pc:docMk/>
            <pc:sldMk cId="126610905" sldId="269"/>
            <ac:spMk id="37" creationId="{12609869-9E80-471B-A487-A53288E0E791}"/>
          </ac:spMkLst>
        </pc:spChg>
        <pc:spChg chg="add del">
          <ac:chgData name="Huang, Kui" userId="e7e83a15-db94-48fc-b235-0827dcd2d602" providerId="ADAL" clId="{3A334694-4050-4531-8EB6-DCE696E53D09}" dt="2022-11-14T13:44:13.262" v="2991" actId="26606"/>
          <ac:spMkLst>
            <pc:docMk/>
            <pc:sldMk cId="126610905" sldId="269"/>
            <ac:spMk id="39" creationId="{7004738A-9D34-43E8-97D2-CA0EED4F8BE0}"/>
          </ac:spMkLst>
        </pc:spChg>
        <pc:spChg chg="add del">
          <ac:chgData name="Huang, Kui" userId="e7e83a15-db94-48fc-b235-0827dcd2d602" providerId="ADAL" clId="{3A334694-4050-4531-8EB6-DCE696E53D09}" dt="2022-11-14T13:44:13.262" v="2991" actId="26606"/>
          <ac:spMkLst>
            <pc:docMk/>
            <pc:sldMk cId="126610905" sldId="269"/>
            <ac:spMk id="41" creationId="{B8B8D07F-F13E-443E-BA68-2D26672D76B9}"/>
          </ac:spMkLst>
        </pc:spChg>
        <pc:spChg chg="add del">
          <ac:chgData name="Huang, Kui" userId="e7e83a15-db94-48fc-b235-0827dcd2d602" providerId="ADAL" clId="{3A334694-4050-4531-8EB6-DCE696E53D09}" dt="2022-11-14T13:44:13.262" v="2991" actId="26606"/>
          <ac:spMkLst>
            <pc:docMk/>
            <pc:sldMk cId="126610905" sldId="269"/>
            <ac:spMk id="43" creationId="{2813A4FA-24A5-41ED-A534-3807D1B2F344}"/>
          </ac:spMkLst>
        </pc:spChg>
        <pc:spChg chg="add del">
          <ac:chgData name="Huang, Kui" userId="e7e83a15-db94-48fc-b235-0827dcd2d602" providerId="ADAL" clId="{3A334694-4050-4531-8EB6-DCE696E53D09}" dt="2022-11-14T13:44:13.262" v="2991" actId="26606"/>
          <ac:spMkLst>
            <pc:docMk/>
            <pc:sldMk cId="126610905" sldId="269"/>
            <ac:spMk id="45" creationId="{C3944F27-CA70-4E84-A51A-E6BF89558979}"/>
          </ac:spMkLst>
        </pc:spChg>
        <pc:graphicFrameChg chg="add mod modGraphic">
          <ac:chgData name="Huang, Kui" userId="e7e83a15-db94-48fc-b235-0827dcd2d602" providerId="ADAL" clId="{3A334694-4050-4531-8EB6-DCE696E53D09}" dt="2022-11-14T16:10:21.442" v="4020" actId="20577"/>
          <ac:graphicFrameMkLst>
            <pc:docMk/>
            <pc:sldMk cId="126610905" sldId="269"/>
            <ac:graphicFrameMk id="5" creationId="{E0492CE4-61CB-49DB-7DE0-F42019161FD4}"/>
          </ac:graphicFrameMkLst>
        </pc:graphicFrameChg>
        <pc:picChg chg="add del">
          <ac:chgData name="Huang, Kui" userId="e7e83a15-db94-48fc-b235-0827dcd2d602" providerId="ADAL" clId="{3A334694-4050-4531-8EB6-DCE696E53D09}" dt="2022-11-14T13:38:07.541" v="2936" actId="26606"/>
          <ac:picMkLst>
            <pc:docMk/>
            <pc:sldMk cId="126610905" sldId="269"/>
            <ac:picMk id="16" creationId="{9BAAAF79-3350-E289-6370-6C433DDDA310}"/>
          </ac:picMkLst>
        </pc:picChg>
        <pc:picChg chg="add del">
          <ac:chgData name="Huang, Kui" userId="e7e83a15-db94-48fc-b235-0827dcd2d602" providerId="ADAL" clId="{3A334694-4050-4531-8EB6-DCE696E53D09}" dt="2022-11-14T13:38:34.124" v="2942" actId="26606"/>
          <ac:picMkLst>
            <pc:docMk/>
            <pc:sldMk cId="126610905" sldId="269"/>
            <ac:picMk id="19" creationId="{2F5A885B-828E-51DD-9A7D-9CE20C09E85B}"/>
          </ac:picMkLst>
        </pc:picChg>
        <pc:picChg chg="add mod">
          <ac:chgData name="Huang, Kui" userId="e7e83a15-db94-48fc-b235-0827dcd2d602" providerId="ADAL" clId="{3A334694-4050-4531-8EB6-DCE696E53D09}" dt="2022-11-14T14:17:03.722" v="3759" actId="14100"/>
          <ac:picMkLst>
            <pc:docMk/>
            <pc:sldMk cId="126610905" sldId="269"/>
            <ac:picMk id="21" creationId="{1BFB1DCB-60FD-5EBE-1C44-5EC6A9534872}"/>
          </ac:picMkLst>
        </pc:picChg>
      </pc:sldChg>
      <pc:sldChg chg="modSp new mod">
        <pc:chgData name="Huang, Kui" userId="e7e83a15-db94-48fc-b235-0827dcd2d602" providerId="ADAL" clId="{3A334694-4050-4531-8EB6-DCE696E53D09}" dt="2022-11-14T23:39:18.171" v="4043" actId="20577"/>
        <pc:sldMkLst>
          <pc:docMk/>
          <pc:sldMk cId="553641645" sldId="270"/>
        </pc:sldMkLst>
        <pc:spChg chg="mod">
          <ac:chgData name="Huang, Kui" userId="e7e83a15-db94-48fc-b235-0827dcd2d602" providerId="ADAL" clId="{3A334694-4050-4531-8EB6-DCE696E53D09}" dt="2022-11-14T23:36:35.509" v="4038" actId="20577"/>
          <ac:spMkLst>
            <pc:docMk/>
            <pc:sldMk cId="553641645" sldId="270"/>
            <ac:spMk id="2" creationId="{B2606F44-1731-4E2E-B982-7E3B244EE5EF}"/>
          </ac:spMkLst>
        </pc:spChg>
        <pc:spChg chg="mod">
          <ac:chgData name="Huang, Kui" userId="e7e83a15-db94-48fc-b235-0827dcd2d602" providerId="ADAL" clId="{3A334694-4050-4531-8EB6-DCE696E53D09}" dt="2022-11-14T23:39:18.171" v="4043" actId="20577"/>
          <ac:spMkLst>
            <pc:docMk/>
            <pc:sldMk cId="553641645" sldId="270"/>
            <ac:spMk id="3" creationId="{4B138B58-6473-485D-8A70-2076030593A0}"/>
          </ac:spMkLst>
        </pc:spChg>
      </pc:sldChg>
      <pc:sldChg chg="addSp delSp modSp new del mod">
        <pc:chgData name="Huang, Kui" userId="e7e83a15-db94-48fc-b235-0827dcd2d602" providerId="ADAL" clId="{3A334694-4050-4531-8EB6-DCE696E53D09}" dt="2022-11-14T02:55:03.792" v="1225" actId="2696"/>
        <pc:sldMkLst>
          <pc:docMk/>
          <pc:sldMk cId="3183779939" sldId="270"/>
        </pc:sldMkLst>
        <pc:spChg chg="add del">
          <ac:chgData name="Huang, Kui" userId="e7e83a15-db94-48fc-b235-0827dcd2d602" providerId="ADAL" clId="{3A334694-4050-4531-8EB6-DCE696E53D09}" dt="2022-11-14T02:50:36.543" v="1221" actId="22"/>
          <ac:spMkLst>
            <pc:docMk/>
            <pc:sldMk cId="3183779939" sldId="270"/>
            <ac:spMk id="3" creationId="{09B4DA41-C100-4A2F-B3C0-D076F444A118}"/>
          </ac:spMkLst>
        </pc:spChg>
        <pc:picChg chg="add del mod ord">
          <ac:chgData name="Huang, Kui" userId="e7e83a15-db94-48fc-b235-0827dcd2d602" providerId="ADAL" clId="{3A334694-4050-4531-8EB6-DCE696E53D09}" dt="2022-11-14T02:50:01.221" v="1220" actId="22"/>
          <ac:picMkLst>
            <pc:docMk/>
            <pc:sldMk cId="3183779939" sldId="270"/>
            <ac:picMk id="5" creationId="{609F7DD7-3C74-4717-B085-AE953FB303CB}"/>
          </ac:picMkLst>
        </pc:picChg>
        <pc:picChg chg="add mod ord">
          <ac:chgData name="Huang, Kui" userId="e7e83a15-db94-48fc-b235-0827dcd2d602" providerId="ADAL" clId="{3A334694-4050-4531-8EB6-DCE696E53D09}" dt="2022-11-14T02:50:46.421" v="1224" actId="14100"/>
          <ac:picMkLst>
            <pc:docMk/>
            <pc:sldMk cId="3183779939" sldId="270"/>
            <ac:picMk id="7" creationId="{F4095141-AA50-4FD7-A990-C1B2C55A39C2}"/>
          </ac:picMkLst>
        </pc:picChg>
      </pc:sldChg>
      <pc:sldChg chg="addSp delSp modSp new del mod modNotesTx">
        <pc:chgData name="Huang, Kui" userId="e7e83a15-db94-48fc-b235-0827dcd2d602" providerId="ADAL" clId="{3A334694-4050-4531-8EB6-DCE696E53D09}" dt="2022-11-14T03:41:23.850" v="1612" actId="2696"/>
        <pc:sldMkLst>
          <pc:docMk/>
          <pc:sldMk cId="853153062" sldId="271"/>
        </pc:sldMkLst>
        <pc:spChg chg="mod">
          <ac:chgData name="Huang, Kui" userId="e7e83a15-db94-48fc-b235-0827dcd2d602" providerId="ADAL" clId="{3A334694-4050-4531-8EB6-DCE696E53D09}" dt="2022-11-14T03:39:38.472" v="1592" actId="255"/>
          <ac:spMkLst>
            <pc:docMk/>
            <pc:sldMk cId="853153062" sldId="271"/>
            <ac:spMk id="2" creationId="{62719E33-8675-4D58-B4C8-CD392A7A6333}"/>
          </ac:spMkLst>
        </pc:spChg>
        <pc:spChg chg="del">
          <ac:chgData name="Huang, Kui" userId="e7e83a15-db94-48fc-b235-0827dcd2d602" providerId="ADAL" clId="{3A334694-4050-4531-8EB6-DCE696E53D09}" dt="2022-11-14T03:38:31.097" v="1590" actId="22"/>
          <ac:spMkLst>
            <pc:docMk/>
            <pc:sldMk cId="853153062" sldId="271"/>
            <ac:spMk id="3" creationId="{818A28BC-8702-4D63-9BF9-6015786005D2}"/>
          </ac:spMkLst>
        </pc:spChg>
        <pc:picChg chg="add mod ord">
          <ac:chgData name="Huang, Kui" userId="e7e83a15-db94-48fc-b235-0827dcd2d602" providerId="ADAL" clId="{3A334694-4050-4531-8EB6-DCE696E53D09}" dt="2022-11-14T03:41:19.949" v="1611" actId="14100"/>
          <ac:picMkLst>
            <pc:docMk/>
            <pc:sldMk cId="853153062" sldId="271"/>
            <ac:picMk id="5" creationId="{5796C94E-178F-4555-BD14-588265AB250D}"/>
          </ac:picMkLst>
        </pc:picChg>
      </pc:sldChg>
      <pc:sldChg chg="addSp delSp modSp new del mod setBg delDesignElem modNotesTx">
        <pc:chgData name="Huang, Kui" userId="e7e83a15-db94-48fc-b235-0827dcd2d602" providerId="ADAL" clId="{3A334694-4050-4531-8EB6-DCE696E53D09}" dt="2022-11-14T16:37:45.431" v="4021" actId="2696"/>
        <pc:sldMkLst>
          <pc:docMk/>
          <pc:sldMk cId="2443322815" sldId="271"/>
        </pc:sldMkLst>
        <pc:spChg chg="mod">
          <ac:chgData name="Huang, Kui" userId="e7e83a15-db94-48fc-b235-0827dcd2d602" providerId="ADAL" clId="{3A334694-4050-4531-8EB6-DCE696E53D09}" dt="2022-11-14T13:41:52.932" v="2970" actId="26606"/>
          <ac:spMkLst>
            <pc:docMk/>
            <pc:sldMk cId="2443322815" sldId="271"/>
            <ac:spMk id="2" creationId="{27F634D0-398B-49C8-91EE-D485718008D1}"/>
          </ac:spMkLst>
        </pc:spChg>
        <pc:spChg chg="del">
          <ac:chgData name="Huang, Kui" userId="e7e83a15-db94-48fc-b235-0827dcd2d602" providerId="ADAL" clId="{3A334694-4050-4531-8EB6-DCE696E53D09}" dt="2022-11-14T03:47:08.303" v="1615" actId="22"/>
          <ac:spMkLst>
            <pc:docMk/>
            <pc:sldMk cId="2443322815" sldId="271"/>
            <ac:spMk id="3" creationId="{AF30AB9B-964E-47EC-8E0D-9CCCC3D003B5}"/>
          </ac:spMkLst>
        </pc:spChg>
        <pc:spChg chg="add del">
          <ac:chgData name="Huang, Kui" userId="e7e83a15-db94-48fc-b235-0827dcd2d602" providerId="ADAL" clId="{3A334694-4050-4531-8EB6-DCE696E53D09}" dt="2022-11-14T14:16:00.030" v="3757"/>
          <ac:spMkLst>
            <pc:docMk/>
            <pc:sldMk cId="2443322815" sldId="271"/>
            <ac:spMk id="10" creationId="{A8384FB5-9ADC-4DDC-881B-597D56F5B15D}"/>
          </ac:spMkLst>
        </pc:spChg>
        <pc:spChg chg="add del">
          <ac:chgData name="Huang, Kui" userId="e7e83a15-db94-48fc-b235-0827dcd2d602" providerId="ADAL" clId="{3A334694-4050-4531-8EB6-DCE696E53D09}" dt="2022-11-14T14:16:00.030" v="3757"/>
          <ac:spMkLst>
            <pc:docMk/>
            <pc:sldMk cId="2443322815" sldId="271"/>
            <ac:spMk id="12" creationId="{1199E1B1-A8C0-4FE8-A5A8-1CB41D69F857}"/>
          </ac:spMkLst>
        </pc:spChg>
        <pc:spChg chg="add del">
          <ac:chgData name="Huang, Kui" userId="e7e83a15-db94-48fc-b235-0827dcd2d602" providerId="ADAL" clId="{3A334694-4050-4531-8EB6-DCE696E53D09}" dt="2022-11-14T14:16:00.030" v="3757"/>
          <ac:spMkLst>
            <pc:docMk/>
            <pc:sldMk cId="2443322815" sldId="271"/>
            <ac:spMk id="14" creationId="{84A8DE83-DE75-4B41-9DB4-A7EC0B0DEC0B}"/>
          </ac:spMkLst>
        </pc:spChg>
        <pc:spChg chg="add del">
          <ac:chgData name="Huang, Kui" userId="e7e83a15-db94-48fc-b235-0827dcd2d602" providerId="ADAL" clId="{3A334694-4050-4531-8EB6-DCE696E53D09}" dt="2022-11-14T14:16:00.030" v="3757"/>
          <ac:spMkLst>
            <pc:docMk/>
            <pc:sldMk cId="2443322815" sldId="271"/>
            <ac:spMk id="16" creationId="{A7009A0A-BEF5-4EAC-AF15-E4F9F002E239}"/>
          </ac:spMkLst>
        </pc:spChg>
        <pc:picChg chg="add mod ord">
          <ac:chgData name="Huang, Kui" userId="e7e83a15-db94-48fc-b235-0827dcd2d602" providerId="ADAL" clId="{3A334694-4050-4531-8EB6-DCE696E53D09}" dt="2022-11-14T14:01:35.451" v="3185" actId="14100"/>
          <ac:picMkLst>
            <pc:docMk/>
            <pc:sldMk cId="2443322815" sldId="271"/>
            <ac:picMk id="5" creationId="{040E831C-1D13-49E9-87A7-BDA65D9EBC37}"/>
          </ac:picMkLst>
        </pc:picChg>
      </pc:sldChg>
      <pc:sldChg chg="addSp delSp modSp new mod setBg addAnim delAnim delDesignElem modNotesTx">
        <pc:chgData name="Huang, Kui" userId="e7e83a15-db94-48fc-b235-0827dcd2d602" providerId="ADAL" clId="{3A334694-4050-4531-8EB6-DCE696E53D09}" dt="2022-11-14T16:05:11.506" v="4014" actId="20577"/>
        <pc:sldMkLst>
          <pc:docMk/>
          <pc:sldMk cId="3093993678" sldId="272"/>
        </pc:sldMkLst>
        <pc:spChg chg="mod ord">
          <ac:chgData name="Huang, Kui" userId="e7e83a15-db94-48fc-b235-0827dcd2d602" providerId="ADAL" clId="{3A334694-4050-4531-8EB6-DCE696E53D09}" dt="2022-11-14T16:05:11.506" v="4014" actId="20577"/>
          <ac:spMkLst>
            <pc:docMk/>
            <pc:sldMk cId="3093993678" sldId="272"/>
            <ac:spMk id="2" creationId="{611AF0D4-9C00-46B2-A3E8-F31921E6096F}"/>
          </ac:spMkLst>
        </pc:spChg>
        <pc:spChg chg="mod">
          <ac:chgData name="Huang, Kui" userId="e7e83a15-db94-48fc-b235-0827dcd2d602" providerId="ADAL" clId="{3A334694-4050-4531-8EB6-DCE696E53D09}" dt="2022-11-14T13:45:18.135" v="2996" actId="26606"/>
          <ac:spMkLst>
            <pc:docMk/>
            <pc:sldMk cId="3093993678" sldId="272"/>
            <ac:spMk id="3" creationId="{0E356196-66D0-4959-881A-0FDECF33316B}"/>
          </ac:spMkLst>
        </pc:spChg>
        <pc:spChg chg="add del">
          <ac:chgData name="Huang, Kui" userId="e7e83a15-db94-48fc-b235-0827dcd2d602" providerId="ADAL" clId="{3A334694-4050-4531-8EB6-DCE696E53D09}" dt="2022-11-14T13:37:01.063" v="2930"/>
          <ac:spMkLst>
            <pc:docMk/>
            <pc:sldMk cId="3093993678" sldId="272"/>
            <ac:spMk id="5" creationId="{4E1BEB12-92AF-4445-98AD-4C7756E7C93B}"/>
          </ac:spMkLst>
        </pc:spChg>
        <pc:spChg chg="add del">
          <ac:chgData name="Huang, Kui" userId="e7e83a15-db94-48fc-b235-0827dcd2d602" providerId="ADAL" clId="{3A334694-4050-4531-8EB6-DCE696E53D09}" dt="2022-11-14T13:37:01.063" v="2930"/>
          <ac:spMkLst>
            <pc:docMk/>
            <pc:sldMk cId="3093993678" sldId="272"/>
            <ac:spMk id="6" creationId="{D0522C2C-7B5C-48A7-A969-03941E5D2E76}"/>
          </ac:spMkLst>
        </pc:spChg>
        <pc:spChg chg="add del">
          <ac:chgData name="Huang, Kui" userId="e7e83a15-db94-48fc-b235-0827dcd2d602" providerId="ADAL" clId="{3A334694-4050-4531-8EB6-DCE696E53D09}" dt="2022-11-14T13:37:01.063" v="2930"/>
          <ac:spMkLst>
            <pc:docMk/>
            <pc:sldMk cId="3093993678" sldId="272"/>
            <ac:spMk id="7" creationId="{9C682A1A-5B2D-4111-BBD6-620165633E5B}"/>
          </ac:spMkLst>
        </pc:spChg>
        <pc:spChg chg="add del">
          <ac:chgData name="Huang, Kui" userId="e7e83a15-db94-48fc-b235-0827dcd2d602" providerId="ADAL" clId="{3A334694-4050-4531-8EB6-DCE696E53D09}" dt="2022-11-14T03:55:23.286" v="1843" actId="26606"/>
          <ac:spMkLst>
            <pc:docMk/>
            <pc:sldMk cId="3093993678" sldId="272"/>
            <ac:spMk id="8" creationId="{88294908-8B00-4F58-BBBA-20F71A40AA9E}"/>
          </ac:spMkLst>
        </pc:spChg>
        <pc:spChg chg="add del">
          <ac:chgData name="Huang, Kui" userId="e7e83a15-db94-48fc-b235-0827dcd2d602" providerId="ADAL" clId="{3A334694-4050-4531-8EB6-DCE696E53D09}" dt="2022-11-14T13:37:01.063" v="2930"/>
          <ac:spMkLst>
            <pc:docMk/>
            <pc:sldMk cId="3093993678" sldId="272"/>
            <ac:spMk id="9" creationId="{D6EE29F2-D77F-4BD0-A20B-334D316A1C9D}"/>
          </ac:spMkLst>
        </pc:spChg>
        <pc:spChg chg="add del">
          <ac:chgData name="Huang, Kui" userId="e7e83a15-db94-48fc-b235-0827dcd2d602" providerId="ADAL" clId="{3A334694-4050-4531-8EB6-DCE696E53D09}" dt="2022-11-14T03:55:23.286" v="1843" actId="26606"/>
          <ac:spMkLst>
            <pc:docMk/>
            <pc:sldMk cId="3093993678" sldId="272"/>
            <ac:spMk id="10" creationId="{4364C879-1404-4203-8E9D-CC5DE0A621A2}"/>
          </ac:spMkLst>
        </pc:spChg>
        <pc:spChg chg="add del">
          <ac:chgData name="Huang, Kui" userId="e7e83a15-db94-48fc-b235-0827dcd2d602" providerId="ADAL" clId="{3A334694-4050-4531-8EB6-DCE696E53D09}" dt="2022-11-14T13:37:01.063" v="2930"/>
          <ac:spMkLst>
            <pc:docMk/>
            <pc:sldMk cId="3093993678" sldId="272"/>
            <ac:spMk id="11" creationId="{22D09ED2-868F-42C6-866E-F92E0CEF314F}"/>
          </ac:spMkLst>
        </pc:spChg>
        <pc:spChg chg="add del">
          <ac:chgData name="Huang, Kui" userId="e7e83a15-db94-48fc-b235-0827dcd2d602" providerId="ADAL" clId="{3A334694-4050-4531-8EB6-DCE696E53D09}" dt="2022-11-14T03:55:23.286" v="1843" actId="26606"/>
          <ac:spMkLst>
            <pc:docMk/>
            <pc:sldMk cId="3093993678" sldId="272"/>
            <ac:spMk id="12" creationId="{84617302-4B0D-4351-A6BB-6F0930D943AC}"/>
          </ac:spMkLst>
        </pc:spChg>
        <pc:spChg chg="add del">
          <ac:chgData name="Huang, Kui" userId="e7e83a15-db94-48fc-b235-0827dcd2d602" providerId="ADAL" clId="{3A334694-4050-4531-8EB6-DCE696E53D09}" dt="2022-11-14T13:39:32.536" v="2950" actId="26606"/>
          <ac:spMkLst>
            <pc:docMk/>
            <pc:sldMk cId="3093993678" sldId="272"/>
            <ac:spMk id="13" creationId="{46F1F2C8-798B-4CCE-A851-94AFAF350BED}"/>
          </ac:spMkLst>
        </pc:spChg>
        <pc:spChg chg="add del">
          <ac:chgData name="Huang, Kui" userId="e7e83a15-db94-48fc-b235-0827dcd2d602" providerId="ADAL" clId="{3A334694-4050-4531-8EB6-DCE696E53D09}" dt="2022-11-14T03:55:23.286" v="1843" actId="26606"/>
          <ac:spMkLst>
            <pc:docMk/>
            <pc:sldMk cId="3093993678" sldId="272"/>
            <ac:spMk id="14" creationId="{DA2C7802-C2E0-4218-8F89-8DD7CCD2CD1C}"/>
          </ac:spMkLst>
        </pc:spChg>
        <pc:spChg chg="add del">
          <ac:chgData name="Huang, Kui" userId="e7e83a15-db94-48fc-b235-0827dcd2d602" providerId="ADAL" clId="{3A334694-4050-4531-8EB6-DCE696E53D09}" dt="2022-11-14T13:39:32.536" v="2950" actId="26606"/>
          <ac:spMkLst>
            <pc:docMk/>
            <pc:sldMk cId="3093993678" sldId="272"/>
            <ac:spMk id="15" creationId="{755E9CD0-04B0-4A3C-B291-AD913379C713}"/>
          </ac:spMkLst>
        </pc:spChg>
        <pc:spChg chg="add del">
          <ac:chgData name="Huang, Kui" userId="e7e83a15-db94-48fc-b235-0827dcd2d602" providerId="ADAL" clId="{3A334694-4050-4531-8EB6-DCE696E53D09}" dt="2022-11-14T03:55:23.286" v="1843" actId="26606"/>
          <ac:spMkLst>
            <pc:docMk/>
            <pc:sldMk cId="3093993678" sldId="272"/>
            <ac:spMk id="16" creationId="{A6D7111A-21E5-4EE9-8A78-10E5530F0116}"/>
          </ac:spMkLst>
        </pc:spChg>
        <pc:spChg chg="add del">
          <ac:chgData name="Huang, Kui" userId="e7e83a15-db94-48fc-b235-0827dcd2d602" providerId="ADAL" clId="{3A334694-4050-4531-8EB6-DCE696E53D09}" dt="2022-11-14T13:39:32.536" v="2950" actId="26606"/>
          <ac:spMkLst>
            <pc:docMk/>
            <pc:sldMk cId="3093993678" sldId="272"/>
            <ac:spMk id="17" creationId="{1DD8BF3B-6066-418C-8D1A-75C5E396FC04}"/>
          </ac:spMkLst>
        </pc:spChg>
        <pc:spChg chg="add del">
          <ac:chgData name="Huang, Kui" userId="e7e83a15-db94-48fc-b235-0827dcd2d602" providerId="ADAL" clId="{3A334694-4050-4531-8EB6-DCE696E53D09}" dt="2022-11-14T03:55:23.286" v="1843" actId="26606"/>
          <ac:spMkLst>
            <pc:docMk/>
            <pc:sldMk cId="3093993678" sldId="272"/>
            <ac:spMk id="18" creationId="{A3969E80-A77B-49FC-9122-D89AFD5EE118}"/>
          </ac:spMkLst>
        </pc:spChg>
        <pc:spChg chg="add del">
          <ac:chgData name="Huang, Kui" userId="e7e83a15-db94-48fc-b235-0827dcd2d602" providerId="ADAL" clId="{3A334694-4050-4531-8EB6-DCE696E53D09}" dt="2022-11-14T13:39:32.536" v="2950" actId="26606"/>
          <ac:spMkLst>
            <pc:docMk/>
            <pc:sldMk cId="3093993678" sldId="272"/>
            <ac:spMk id="19" creationId="{80BC66F9-7A74-4286-AD22-1174052CC22C}"/>
          </ac:spMkLst>
        </pc:spChg>
        <pc:spChg chg="add del">
          <ac:chgData name="Huang, Kui" userId="e7e83a15-db94-48fc-b235-0827dcd2d602" providerId="ADAL" clId="{3A334694-4050-4531-8EB6-DCE696E53D09}" dt="2022-11-14T03:55:23.286" v="1843" actId="26606"/>
          <ac:spMkLst>
            <pc:docMk/>
            <pc:sldMk cId="3093993678" sldId="272"/>
            <ac:spMk id="20" creationId="{1849CA57-76BD-4CF2-80BA-D7A46A01B7B1}"/>
          </ac:spMkLst>
        </pc:spChg>
        <pc:spChg chg="add del">
          <ac:chgData name="Huang, Kui" userId="e7e83a15-db94-48fc-b235-0827dcd2d602" providerId="ADAL" clId="{3A334694-4050-4531-8EB6-DCE696E53D09}" dt="2022-11-14T13:39:32.536" v="2950" actId="26606"/>
          <ac:spMkLst>
            <pc:docMk/>
            <pc:sldMk cId="3093993678" sldId="272"/>
            <ac:spMk id="21" creationId="{D8142CC3-2B5C-48E6-9DF0-6C8ACBAF23EF}"/>
          </ac:spMkLst>
        </pc:spChg>
        <pc:spChg chg="add del">
          <ac:chgData name="Huang, Kui" userId="e7e83a15-db94-48fc-b235-0827dcd2d602" providerId="ADAL" clId="{3A334694-4050-4531-8EB6-DCE696E53D09}" dt="2022-11-14T03:55:23.286" v="1843" actId="26606"/>
          <ac:spMkLst>
            <pc:docMk/>
            <pc:sldMk cId="3093993678" sldId="272"/>
            <ac:spMk id="22" creationId="{35E9085E-E730-4768-83D4-6CB7E9897153}"/>
          </ac:spMkLst>
        </pc:spChg>
        <pc:spChg chg="add del">
          <ac:chgData name="Huang, Kui" userId="e7e83a15-db94-48fc-b235-0827dcd2d602" providerId="ADAL" clId="{3A334694-4050-4531-8EB6-DCE696E53D09}" dt="2022-11-14T03:55:23.286" v="1843" actId="26606"/>
          <ac:spMkLst>
            <pc:docMk/>
            <pc:sldMk cId="3093993678" sldId="272"/>
            <ac:spMk id="24" creationId="{973272FE-A474-4CAE-8CA2-BCC8B476C3F4}"/>
          </ac:spMkLst>
        </pc:spChg>
        <pc:spChg chg="add del">
          <ac:chgData name="Huang, Kui" userId="e7e83a15-db94-48fc-b235-0827dcd2d602" providerId="ADAL" clId="{3A334694-4050-4531-8EB6-DCE696E53D09}" dt="2022-11-14T13:39:32.536" v="2950" actId="26606"/>
          <ac:spMkLst>
            <pc:docMk/>
            <pc:sldMk cId="3093993678" sldId="272"/>
            <ac:spMk id="25" creationId="{46A89C79-8EF3-4AF9-B3D9-59A883F41C83}"/>
          </ac:spMkLst>
        </pc:spChg>
        <pc:spChg chg="add del">
          <ac:chgData name="Huang, Kui" userId="e7e83a15-db94-48fc-b235-0827dcd2d602" providerId="ADAL" clId="{3A334694-4050-4531-8EB6-DCE696E53D09}" dt="2022-11-14T03:55:23.286" v="1843" actId="26606"/>
          <ac:spMkLst>
            <pc:docMk/>
            <pc:sldMk cId="3093993678" sldId="272"/>
            <ac:spMk id="26" creationId="{E07981EA-05A6-437C-88D7-B377B92B031D}"/>
          </ac:spMkLst>
        </pc:spChg>
        <pc:spChg chg="add del">
          <ac:chgData name="Huang, Kui" userId="e7e83a15-db94-48fc-b235-0827dcd2d602" providerId="ADAL" clId="{3A334694-4050-4531-8EB6-DCE696E53D09}" dt="2022-11-14T13:39:32.536" v="2950" actId="26606"/>
          <ac:spMkLst>
            <pc:docMk/>
            <pc:sldMk cId="3093993678" sldId="272"/>
            <ac:spMk id="27" creationId="{EFE5CE34-4543-42E5-B82C-1F3D12422CDD}"/>
          </ac:spMkLst>
        </pc:spChg>
        <pc:spChg chg="add del">
          <ac:chgData name="Huang, Kui" userId="e7e83a15-db94-48fc-b235-0827dcd2d602" providerId="ADAL" clId="{3A334694-4050-4531-8EB6-DCE696E53D09}" dt="2022-11-14T03:55:23.286" v="1843" actId="26606"/>
          <ac:spMkLst>
            <pc:docMk/>
            <pc:sldMk cId="3093993678" sldId="272"/>
            <ac:spMk id="28" creationId="{15E3C750-986E-4769-B1AE-49289FBEE757}"/>
          </ac:spMkLst>
        </pc:spChg>
        <pc:spChg chg="add del">
          <ac:chgData name="Huang, Kui" userId="e7e83a15-db94-48fc-b235-0827dcd2d602" providerId="ADAL" clId="{3A334694-4050-4531-8EB6-DCE696E53D09}" dt="2022-11-14T13:39:32.536" v="2950" actId="26606"/>
          <ac:spMkLst>
            <pc:docMk/>
            <pc:sldMk cId="3093993678" sldId="272"/>
            <ac:spMk id="29" creationId="{72AF41FE-63D7-4695-81D2-66D2510E4486}"/>
          </ac:spMkLst>
        </pc:spChg>
        <pc:spChg chg="add del">
          <ac:chgData name="Huang, Kui" userId="e7e83a15-db94-48fc-b235-0827dcd2d602" providerId="ADAL" clId="{3A334694-4050-4531-8EB6-DCE696E53D09}" dt="2022-11-14T03:56:32.187" v="1860"/>
          <ac:spMkLst>
            <pc:docMk/>
            <pc:sldMk cId="3093993678" sldId="272"/>
            <ac:spMk id="30" creationId="{4E1BEB12-92AF-4445-98AD-4C7756E7C93B}"/>
          </ac:spMkLst>
        </pc:spChg>
        <pc:spChg chg="add del">
          <ac:chgData name="Huang, Kui" userId="e7e83a15-db94-48fc-b235-0827dcd2d602" providerId="ADAL" clId="{3A334694-4050-4531-8EB6-DCE696E53D09}" dt="2022-11-14T03:56:32.187" v="1860"/>
          <ac:spMkLst>
            <pc:docMk/>
            <pc:sldMk cId="3093993678" sldId="272"/>
            <ac:spMk id="31" creationId="{D0522C2C-7B5C-48A7-A969-03941E5D2E76}"/>
          </ac:spMkLst>
        </pc:spChg>
        <pc:spChg chg="add del">
          <ac:chgData name="Huang, Kui" userId="e7e83a15-db94-48fc-b235-0827dcd2d602" providerId="ADAL" clId="{3A334694-4050-4531-8EB6-DCE696E53D09}" dt="2022-11-14T03:56:32.187" v="1860"/>
          <ac:spMkLst>
            <pc:docMk/>
            <pc:sldMk cId="3093993678" sldId="272"/>
            <ac:spMk id="32" creationId="{9C682A1A-5B2D-4111-BBD6-620165633E5B}"/>
          </ac:spMkLst>
        </pc:spChg>
        <pc:spChg chg="add del">
          <ac:chgData name="Huang, Kui" userId="e7e83a15-db94-48fc-b235-0827dcd2d602" providerId="ADAL" clId="{3A334694-4050-4531-8EB6-DCE696E53D09}" dt="2022-11-14T03:56:32.187" v="1860"/>
          <ac:spMkLst>
            <pc:docMk/>
            <pc:sldMk cId="3093993678" sldId="272"/>
            <ac:spMk id="33" creationId="{D6EE29F2-D77F-4BD0-A20B-334D316A1C9D}"/>
          </ac:spMkLst>
        </pc:spChg>
        <pc:spChg chg="add del">
          <ac:chgData name="Huang, Kui" userId="e7e83a15-db94-48fc-b235-0827dcd2d602" providerId="ADAL" clId="{3A334694-4050-4531-8EB6-DCE696E53D09}" dt="2022-11-14T03:56:32.187" v="1860"/>
          <ac:spMkLst>
            <pc:docMk/>
            <pc:sldMk cId="3093993678" sldId="272"/>
            <ac:spMk id="34" creationId="{22D09ED2-868F-42C6-866E-F92E0CEF314F}"/>
          </ac:spMkLst>
        </pc:spChg>
        <pc:spChg chg="add del">
          <ac:chgData name="Huang, Kui" userId="e7e83a15-db94-48fc-b235-0827dcd2d602" providerId="ADAL" clId="{3A334694-4050-4531-8EB6-DCE696E53D09}" dt="2022-11-14T13:39:35.799" v="2952" actId="26606"/>
          <ac:spMkLst>
            <pc:docMk/>
            <pc:sldMk cId="3093993678" sldId="272"/>
            <ac:spMk id="35" creationId="{6F5A5072-7B47-4D32-B52A-4EBBF590B8A5}"/>
          </ac:spMkLst>
        </pc:spChg>
        <pc:spChg chg="add del">
          <ac:chgData name="Huang, Kui" userId="e7e83a15-db94-48fc-b235-0827dcd2d602" providerId="ADAL" clId="{3A334694-4050-4531-8EB6-DCE696E53D09}" dt="2022-11-14T13:39:35.799" v="2952" actId="26606"/>
          <ac:spMkLst>
            <pc:docMk/>
            <pc:sldMk cId="3093993678" sldId="272"/>
            <ac:spMk id="36" creationId="{9715DAF0-AE1B-46C9-8A6B-DB2AA05AB91D}"/>
          </ac:spMkLst>
        </pc:spChg>
        <pc:spChg chg="add del">
          <ac:chgData name="Huang, Kui" userId="e7e83a15-db94-48fc-b235-0827dcd2d602" providerId="ADAL" clId="{3A334694-4050-4531-8EB6-DCE696E53D09}" dt="2022-11-14T13:39:35.799" v="2952" actId="26606"/>
          <ac:spMkLst>
            <pc:docMk/>
            <pc:sldMk cId="3093993678" sldId="272"/>
            <ac:spMk id="37" creationId="{6016219D-510E-4184-9090-6D5578A87BD1}"/>
          </ac:spMkLst>
        </pc:spChg>
        <pc:spChg chg="add del">
          <ac:chgData name="Huang, Kui" userId="e7e83a15-db94-48fc-b235-0827dcd2d602" providerId="ADAL" clId="{3A334694-4050-4531-8EB6-DCE696E53D09}" dt="2022-11-14T13:39:35.799" v="2952" actId="26606"/>
          <ac:spMkLst>
            <pc:docMk/>
            <pc:sldMk cId="3093993678" sldId="272"/>
            <ac:spMk id="38" creationId="{AFF4A713-7B75-4B21-90D7-5AB19547C728}"/>
          </ac:spMkLst>
        </pc:spChg>
        <pc:spChg chg="add del">
          <ac:chgData name="Huang, Kui" userId="e7e83a15-db94-48fc-b235-0827dcd2d602" providerId="ADAL" clId="{3A334694-4050-4531-8EB6-DCE696E53D09}" dt="2022-11-14T13:39:35.799" v="2952" actId="26606"/>
          <ac:spMkLst>
            <pc:docMk/>
            <pc:sldMk cId="3093993678" sldId="272"/>
            <ac:spMk id="39" creationId="{DC631C0B-6DA6-4E57-8231-CE32B3434A7E}"/>
          </ac:spMkLst>
        </pc:spChg>
        <pc:spChg chg="add del">
          <ac:chgData name="Huang, Kui" userId="e7e83a15-db94-48fc-b235-0827dcd2d602" providerId="ADAL" clId="{3A334694-4050-4531-8EB6-DCE696E53D09}" dt="2022-11-14T13:39:35.799" v="2952" actId="26606"/>
          <ac:spMkLst>
            <pc:docMk/>
            <pc:sldMk cId="3093993678" sldId="272"/>
            <ac:spMk id="40" creationId="{C29501E6-A978-4A61-9689-9085AF97A53A}"/>
          </ac:spMkLst>
        </pc:spChg>
        <pc:spChg chg="add del">
          <ac:chgData name="Huang, Kui" userId="e7e83a15-db94-48fc-b235-0827dcd2d602" providerId="ADAL" clId="{3A334694-4050-4531-8EB6-DCE696E53D09}" dt="2022-11-14T13:39:45.744" v="2954" actId="26606"/>
          <ac:spMkLst>
            <pc:docMk/>
            <pc:sldMk cId="3093993678" sldId="272"/>
            <ac:spMk id="42" creationId="{9AFC454B-A080-4D23-B177-6D5356C6E6EF}"/>
          </ac:spMkLst>
        </pc:spChg>
        <pc:spChg chg="add del">
          <ac:chgData name="Huang, Kui" userId="e7e83a15-db94-48fc-b235-0827dcd2d602" providerId="ADAL" clId="{3A334694-4050-4531-8EB6-DCE696E53D09}" dt="2022-11-14T13:39:45.744" v="2954" actId="26606"/>
          <ac:spMkLst>
            <pc:docMk/>
            <pc:sldMk cId="3093993678" sldId="272"/>
            <ac:spMk id="43" creationId="{D0522C2C-7B5C-48A7-A969-03941E5D2E76}"/>
          </ac:spMkLst>
        </pc:spChg>
        <pc:spChg chg="add del">
          <ac:chgData name="Huang, Kui" userId="e7e83a15-db94-48fc-b235-0827dcd2d602" providerId="ADAL" clId="{3A334694-4050-4531-8EB6-DCE696E53D09}" dt="2022-11-14T13:39:45.744" v="2954" actId="26606"/>
          <ac:spMkLst>
            <pc:docMk/>
            <pc:sldMk cId="3093993678" sldId="272"/>
            <ac:spMk id="44" creationId="{9C682A1A-5B2D-4111-BBD6-620165633E5B}"/>
          </ac:spMkLst>
        </pc:spChg>
        <pc:spChg chg="add del">
          <ac:chgData name="Huang, Kui" userId="e7e83a15-db94-48fc-b235-0827dcd2d602" providerId="ADAL" clId="{3A334694-4050-4531-8EB6-DCE696E53D09}" dt="2022-11-14T13:39:45.744" v="2954" actId="26606"/>
          <ac:spMkLst>
            <pc:docMk/>
            <pc:sldMk cId="3093993678" sldId="272"/>
            <ac:spMk id="45" creationId="{D6EE29F2-D77F-4BD0-A20B-334D316A1C9D}"/>
          </ac:spMkLst>
        </pc:spChg>
        <pc:spChg chg="add del">
          <ac:chgData name="Huang, Kui" userId="e7e83a15-db94-48fc-b235-0827dcd2d602" providerId="ADAL" clId="{3A334694-4050-4531-8EB6-DCE696E53D09}" dt="2022-11-14T13:39:45.744" v="2954" actId="26606"/>
          <ac:spMkLst>
            <pc:docMk/>
            <pc:sldMk cId="3093993678" sldId="272"/>
            <ac:spMk id="46" creationId="{22D09ED2-868F-42C6-866E-F92E0CEF314F}"/>
          </ac:spMkLst>
        </pc:spChg>
        <pc:spChg chg="add del">
          <ac:chgData name="Huang, Kui" userId="e7e83a15-db94-48fc-b235-0827dcd2d602" providerId="ADAL" clId="{3A334694-4050-4531-8EB6-DCE696E53D09}" dt="2022-11-14T13:41:12.693" v="2967" actId="26606"/>
          <ac:spMkLst>
            <pc:docMk/>
            <pc:sldMk cId="3093993678" sldId="272"/>
            <ac:spMk id="48" creationId="{4E1BEB12-92AF-4445-98AD-4C7756E7C93B}"/>
          </ac:spMkLst>
        </pc:spChg>
        <pc:spChg chg="add del">
          <ac:chgData name="Huang, Kui" userId="e7e83a15-db94-48fc-b235-0827dcd2d602" providerId="ADAL" clId="{3A334694-4050-4531-8EB6-DCE696E53D09}" dt="2022-11-14T13:41:12.693" v="2967" actId="26606"/>
          <ac:spMkLst>
            <pc:docMk/>
            <pc:sldMk cId="3093993678" sldId="272"/>
            <ac:spMk id="49" creationId="{D0522C2C-7B5C-48A7-A969-03941E5D2E76}"/>
          </ac:spMkLst>
        </pc:spChg>
        <pc:spChg chg="add del">
          <ac:chgData name="Huang, Kui" userId="e7e83a15-db94-48fc-b235-0827dcd2d602" providerId="ADAL" clId="{3A334694-4050-4531-8EB6-DCE696E53D09}" dt="2022-11-14T13:41:12.693" v="2967" actId="26606"/>
          <ac:spMkLst>
            <pc:docMk/>
            <pc:sldMk cId="3093993678" sldId="272"/>
            <ac:spMk id="50" creationId="{9C682A1A-5B2D-4111-BBD6-620165633E5B}"/>
          </ac:spMkLst>
        </pc:spChg>
        <pc:spChg chg="add del">
          <ac:chgData name="Huang, Kui" userId="e7e83a15-db94-48fc-b235-0827dcd2d602" providerId="ADAL" clId="{3A334694-4050-4531-8EB6-DCE696E53D09}" dt="2022-11-14T13:41:12.693" v="2967" actId="26606"/>
          <ac:spMkLst>
            <pc:docMk/>
            <pc:sldMk cId="3093993678" sldId="272"/>
            <ac:spMk id="51" creationId="{D6EE29F2-D77F-4BD0-A20B-334D316A1C9D}"/>
          </ac:spMkLst>
        </pc:spChg>
        <pc:spChg chg="add del">
          <ac:chgData name="Huang, Kui" userId="e7e83a15-db94-48fc-b235-0827dcd2d602" providerId="ADAL" clId="{3A334694-4050-4531-8EB6-DCE696E53D09}" dt="2022-11-14T13:41:12.693" v="2967" actId="26606"/>
          <ac:spMkLst>
            <pc:docMk/>
            <pc:sldMk cId="3093993678" sldId="272"/>
            <ac:spMk id="52" creationId="{22D09ED2-868F-42C6-866E-F92E0CEF314F}"/>
          </ac:spMkLst>
        </pc:spChg>
        <pc:spChg chg="add del">
          <ac:chgData name="Huang, Kui" userId="e7e83a15-db94-48fc-b235-0827dcd2d602" providerId="ADAL" clId="{3A334694-4050-4531-8EB6-DCE696E53D09}" dt="2022-11-14T13:43:21.296" v="2982" actId="26606"/>
          <ac:spMkLst>
            <pc:docMk/>
            <pc:sldMk cId="3093993678" sldId="272"/>
            <ac:spMk id="57" creationId="{9AFC454B-A080-4D23-B177-6D5356C6E6EF}"/>
          </ac:spMkLst>
        </pc:spChg>
        <pc:spChg chg="add del">
          <ac:chgData name="Huang, Kui" userId="e7e83a15-db94-48fc-b235-0827dcd2d602" providerId="ADAL" clId="{3A334694-4050-4531-8EB6-DCE696E53D09}" dt="2022-11-14T13:43:21.296" v="2982" actId="26606"/>
          <ac:spMkLst>
            <pc:docMk/>
            <pc:sldMk cId="3093993678" sldId="272"/>
            <ac:spMk id="59" creationId="{D0522C2C-7B5C-48A7-A969-03941E5D2E76}"/>
          </ac:spMkLst>
        </pc:spChg>
        <pc:spChg chg="add del">
          <ac:chgData name="Huang, Kui" userId="e7e83a15-db94-48fc-b235-0827dcd2d602" providerId="ADAL" clId="{3A334694-4050-4531-8EB6-DCE696E53D09}" dt="2022-11-14T13:43:21.296" v="2982" actId="26606"/>
          <ac:spMkLst>
            <pc:docMk/>
            <pc:sldMk cId="3093993678" sldId="272"/>
            <ac:spMk id="61" creationId="{9C682A1A-5B2D-4111-BBD6-620165633E5B}"/>
          </ac:spMkLst>
        </pc:spChg>
        <pc:spChg chg="add del">
          <ac:chgData name="Huang, Kui" userId="e7e83a15-db94-48fc-b235-0827dcd2d602" providerId="ADAL" clId="{3A334694-4050-4531-8EB6-DCE696E53D09}" dt="2022-11-14T13:43:21.296" v="2982" actId="26606"/>
          <ac:spMkLst>
            <pc:docMk/>
            <pc:sldMk cId="3093993678" sldId="272"/>
            <ac:spMk id="63" creationId="{D6EE29F2-D77F-4BD0-A20B-334D316A1C9D}"/>
          </ac:spMkLst>
        </pc:spChg>
        <pc:spChg chg="add del">
          <ac:chgData name="Huang, Kui" userId="e7e83a15-db94-48fc-b235-0827dcd2d602" providerId="ADAL" clId="{3A334694-4050-4531-8EB6-DCE696E53D09}" dt="2022-11-14T13:43:21.296" v="2982" actId="26606"/>
          <ac:spMkLst>
            <pc:docMk/>
            <pc:sldMk cId="3093993678" sldId="272"/>
            <ac:spMk id="65" creationId="{22D09ED2-868F-42C6-866E-F92E0CEF314F}"/>
          </ac:spMkLst>
        </pc:spChg>
        <pc:spChg chg="add del">
          <ac:chgData name="Huang, Kui" userId="e7e83a15-db94-48fc-b235-0827dcd2d602" providerId="ADAL" clId="{3A334694-4050-4531-8EB6-DCE696E53D09}" dt="2022-11-14T13:43:21.280" v="2981" actId="26606"/>
          <ac:spMkLst>
            <pc:docMk/>
            <pc:sldMk cId="3093993678" sldId="272"/>
            <ac:spMk id="70" creationId="{6F5A5072-7B47-4D32-B52A-4EBBF590B8A5}"/>
          </ac:spMkLst>
        </pc:spChg>
        <pc:spChg chg="add del">
          <ac:chgData name="Huang, Kui" userId="e7e83a15-db94-48fc-b235-0827dcd2d602" providerId="ADAL" clId="{3A334694-4050-4531-8EB6-DCE696E53D09}" dt="2022-11-14T13:43:21.280" v="2981" actId="26606"/>
          <ac:spMkLst>
            <pc:docMk/>
            <pc:sldMk cId="3093993678" sldId="272"/>
            <ac:spMk id="72" creationId="{9715DAF0-AE1B-46C9-8A6B-DB2AA05AB91D}"/>
          </ac:spMkLst>
        </pc:spChg>
        <pc:spChg chg="add del">
          <ac:chgData name="Huang, Kui" userId="e7e83a15-db94-48fc-b235-0827dcd2d602" providerId="ADAL" clId="{3A334694-4050-4531-8EB6-DCE696E53D09}" dt="2022-11-14T13:43:21.280" v="2981" actId="26606"/>
          <ac:spMkLst>
            <pc:docMk/>
            <pc:sldMk cId="3093993678" sldId="272"/>
            <ac:spMk id="74" creationId="{6016219D-510E-4184-9090-6D5578A87BD1}"/>
          </ac:spMkLst>
        </pc:spChg>
        <pc:spChg chg="add del">
          <ac:chgData name="Huang, Kui" userId="e7e83a15-db94-48fc-b235-0827dcd2d602" providerId="ADAL" clId="{3A334694-4050-4531-8EB6-DCE696E53D09}" dt="2022-11-14T13:43:21.280" v="2981" actId="26606"/>
          <ac:spMkLst>
            <pc:docMk/>
            <pc:sldMk cId="3093993678" sldId="272"/>
            <ac:spMk id="76" creationId="{AFF4A713-7B75-4B21-90D7-5AB19547C728}"/>
          </ac:spMkLst>
        </pc:spChg>
        <pc:spChg chg="add del">
          <ac:chgData name="Huang, Kui" userId="e7e83a15-db94-48fc-b235-0827dcd2d602" providerId="ADAL" clId="{3A334694-4050-4531-8EB6-DCE696E53D09}" dt="2022-11-14T13:43:21.280" v="2981" actId="26606"/>
          <ac:spMkLst>
            <pc:docMk/>
            <pc:sldMk cId="3093993678" sldId="272"/>
            <ac:spMk id="78" creationId="{DC631C0B-6DA6-4E57-8231-CE32B3434A7E}"/>
          </ac:spMkLst>
        </pc:spChg>
        <pc:spChg chg="add del">
          <ac:chgData name="Huang, Kui" userId="e7e83a15-db94-48fc-b235-0827dcd2d602" providerId="ADAL" clId="{3A334694-4050-4531-8EB6-DCE696E53D09}" dt="2022-11-14T13:43:21.280" v="2981" actId="26606"/>
          <ac:spMkLst>
            <pc:docMk/>
            <pc:sldMk cId="3093993678" sldId="272"/>
            <ac:spMk id="80" creationId="{C29501E6-A978-4A61-9689-9085AF97A53A}"/>
          </ac:spMkLst>
        </pc:spChg>
        <pc:spChg chg="add del">
          <ac:chgData name="Huang, Kui" userId="e7e83a15-db94-48fc-b235-0827dcd2d602" providerId="ADAL" clId="{3A334694-4050-4531-8EB6-DCE696E53D09}" dt="2022-11-14T13:43:52.251" v="2989" actId="26606"/>
          <ac:spMkLst>
            <pc:docMk/>
            <pc:sldMk cId="3093993678" sldId="272"/>
            <ac:spMk id="82" creationId="{4E1BEB12-92AF-4445-98AD-4C7756E7C93B}"/>
          </ac:spMkLst>
        </pc:spChg>
        <pc:spChg chg="add del">
          <ac:chgData name="Huang, Kui" userId="e7e83a15-db94-48fc-b235-0827dcd2d602" providerId="ADAL" clId="{3A334694-4050-4531-8EB6-DCE696E53D09}" dt="2022-11-14T13:43:52.251" v="2989" actId="26606"/>
          <ac:spMkLst>
            <pc:docMk/>
            <pc:sldMk cId="3093993678" sldId="272"/>
            <ac:spMk id="83" creationId="{D0522C2C-7B5C-48A7-A969-03941E5D2E76}"/>
          </ac:spMkLst>
        </pc:spChg>
        <pc:spChg chg="add del">
          <ac:chgData name="Huang, Kui" userId="e7e83a15-db94-48fc-b235-0827dcd2d602" providerId="ADAL" clId="{3A334694-4050-4531-8EB6-DCE696E53D09}" dt="2022-11-14T13:43:52.251" v="2989" actId="26606"/>
          <ac:spMkLst>
            <pc:docMk/>
            <pc:sldMk cId="3093993678" sldId="272"/>
            <ac:spMk id="84" creationId="{9C682A1A-5B2D-4111-BBD6-620165633E5B}"/>
          </ac:spMkLst>
        </pc:spChg>
        <pc:spChg chg="add del">
          <ac:chgData name="Huang, Kui" userId="e7e83a15-db94-48fc-b235-0827dcd2d602" providerId="ADAL" clId="{3A334694-4050-4531-8EB6-DCE696E53D09}" dt="2022-11-14T13:43:52.251" v="2989" actId="26606"/>
          <ac:spMkLst>
            <pc:docMk/>
            <pc:sldMk cId="3093993678" sldId="272"/>
            <ac:spMk id="85" creationId="{D6EE29F2-D77F-4BD0-A20B-334D316A1C9D}"/>
          </ac:spMkLst>
        </pc:spChg>
        <pc:spChg chg="add del">
          <ac:chgData name="Huang, Kui" userId="e7e83a15-db94-48fc-b235-0827dcd2d602" providerId="ADAL" clId="{3A334694-4050-4531-8EB6-DCE696E53D09}" dt="2022-11-14T13:43:52.251" v="2989" actId="26606"/>
          <ac:spMkLst>
            <pc:docMk/>
            <pc:sldMk cId="3093993678" sldId="272"/>
            <ac:spMk id="86" creationId="{22D09ED2-868F-42C6-866E-F92E0CEF314F}"/>
          </ac:spMkLst>
        </pc:spChg>
        <pc:spChg chg="add del">
          <ac:chgData name="Huang, Kui" userId="e7e83a15-db94-48fc-b235-0827dcd2d602" providerId="ADAL" clId="{3A334694-4050-4531-8EB6-DCE696E53D09}" dt="2022-11-14T13:43:48.790" v="2984" actId="26606"/>
          <ac:spMkLst>
            <pc:docMk/>
            <pc:sldMk cId="3093993678" sldId="272"/>
            <ac:spMk id="91" creationId="{B26EE4FD-480F-42A5-9FEB-DA630457CFB7}"/>
          </ac:spMkLst>
        </pc:spChg>
        <pc:spChg chg="add del">
          <ac:chgData name="Huang, Kui" userId="e7e83a15-db94-48fc-b235-0827dcd2d602" providerId="ADAL" clId="{3A334694-4050-4531-8EB6-DCE696E53D09}" dt="2022-11-14T13:43:48.790" v="2984" actId="26606"/>
          <ac:spMkLst>
            <pc:docMk/>
            <pc:sldMk cId="3093993678" sldId="272"/>
            <ac:spMk id="93" creationId="{A187062F-BE14-42FC-B06A-607DB23849C3}"/>
          </ac:spMkLst>
        </pc:spChg>
        <pc:spChg chg="add del">
          <ac:chgData name="Huang, Kui" userId="e7e83a15-db94-48fc-b235-0827dcd2d602" providerId="ADAL" clId="{3A334694-4050-4531-8EB6-DCE696E53D09}" dt="2022-11-14T13:43:48.790" v="2984" actId="26606"/>
          <ac:spMkLst>
            <pc:docMk/>
            <pc:sldMk cId="3093993678" sldId="272"/>
            <ac:spMk id="95" creationId="{731FE21B-2A45-4BF5-8B03-E12341988774}"/>
          </ac:spMkLst>
        </pc:spChg>
        <pc:spChg chg="add del">
          <ac:chgData name="Huang, Kui" userId="e7e83a15-db94-48fc-b235-0827dcd2d602" providerId="ADAL" clId="{3A334694-4050-4531-8EB6-DCE696E53D09}" dt="2022-11-14T13:43:48.790" v="2984" actId="26606"/>
          <ac:spMkLst>
            <pc:docMk/>
            <pc:sldMk cId="3093993678" sldId="272"/>
            <ac:spMk id="97" creationId="{2DC5A94D-79ED-48F5-9DC5-96CBB507CEC8}"/>
          </ac:spMkLst>
        </pc:spChg>
        <pc:spChg chg="add del">
          <ac:chgData name="Huang, Kui" userId="e7e83a15-db94-48fc-b235-0827dcd2d602" providerId="ADAL" clId="{3A334694-4050-4531-8EB6-DCE696E53D09}" dt="2022-11-14T13:43:48.790" v="2984" actId="26606"/>
          <ac:spMkLst>
            <pc:docMk/>
            <pc:sldMk cId="3093993678" sldId="272"/>
            <ac:spMk id="99" creationId="{93A3D4BE-AF25-4F9A-9C29-1145CCE24A28}"/>
          </ac:spMkLst>
        </pc:spChg>
        <pc:spChg chg="add del">
          <ac:chgData name="Huang, Kui" userId="e7e83a15-db94-48fc-b235-0827dcd2d602" providerId="ADAL" clId="{3A334694-4050-4531-8EB6-DCE696E53D09}" dt="2022-11-14T13:43:51.227" v="2986" actId="26606"/>
          <ac:spMkLst>
            <pc:docMk/>
            <pc:sldMk cId="3093993678" sldId="272"/>
            <ac:spMk id="101" creationId="{E4737216-37B2-43AD-AB08-05BFCCEFC99E}"/>
          </ac:spMkLst>
        </pc:spChg>
        <pc:spChg chg="add del">
          <ac:chgData name="Huang, Kui" userId="e7e83a15-db94-48fc-b235-0827dcd2d602" providerId="ADAL" clId="{3A334694-4050-4531-8EB6-DCE696E53D09}" dt="2022-11-14T13:43:51.227" v="2986" actId="26606"/>
          <ac:spMkLst>
            <pc:docMk/>
            <pc:sldMk cId="3093993678" sldId="272"/>
            <ac:spMk id="102" creationId="{0B3B9DBC-97CC-4A18-B4A6-66E240292269}"/>
          </ac:spMkLst>
        </pc:spChg>
        <pc:spChg chg="add del">
          <ac:chgData name="Huang, Kui" userId="e7e83a15-db94-48fc-b235-0827dcd2d602" providerId="ADAL" clId="{3A334694-4050-4531-8EB6-DCE696E53D09}" dt="2022-11-14T13:43:51.227" v="2986" actId="26606"/>
          <ac:spMkLst>
            <pc:docMk/>
            <pc:sldMk cId="3093993678" sldId="272"/>
            <ac:spMk id="103" creationId="{F4492644-1D84-449E-94E4-5FC5C873D32E}"/>
          </ac:spMkLst>
        </pc:spChg>
        <pc:spChg chg="add del">
          <ac:chgData name="Huang, Kui" userId="e7e83a15-db94-48fc-b235-0827dcd2d602" providerId="ADAL" clId="{3A334694-4050-4531-8EB6-DCE696E53D09}" dt="2022-11-14T13:43:51.227" v="2986" actId="26606"/>
          <ac:spMkLst>
            <pc:docMk/>
            <pc:sldMk cId="3093993678" sldId="272"/>
            <ac:spMk id="104" creationId="{94EE1A74-DEBF-434E-8B5E-7AB296ECBE08}"/>
          </ac:spMkLst>
        </pc:spChg>
        <pc:spChg chg="add del">
          <ac:chgData name="Huang, Kui" userId="e7e83a15-db94-48fc-b235-0827dcd2d602" providerId="ADAL" clId="{3A334694-4050-4531-8EB6-DCE696E53D09}" dt="2022-11-14T13:43:51.227" v="2986" actId="26606"/>
          <ac:spMkLst>
            <pc:docMk/>
            <pc:sldMk cId="3093993678" sldId="272"/>
            <ac:spMk id="105" creationId="{8C7C4D4B-92D9-4FA4-A294-749E8574FF51}"/>
          </ac:spMkLst>
        </pc:spChg>
        <pc:spChg chg="add del">
          <ac:chgData name="Huang, Kui" userId="e7e83a15-db94-48fc-b235-0827dcd2d602" providerId="ADAL" clId="{3A334694-4050-4531-8EB6-DCE696E53D09}" dt="2022-11-14T13:43:51.227" v="2986" actId="26606"/>
          <ac:spMkLst>
            <pc:docMk/>
            <pc:sldMk cId="3093993678" sldId="272"/>
            <ac:spMk id="106" creationId="{BADA3358-2A3F-41B0-A458-6FD1DB3AF9BB}"/>
          </ac:spMkLst>
        </pc:spChg>
        <pc:spChg chg="add del">
          <ac:chgData name="Huang, Kui" userId="e7e83a15-db94-48fc-b235-0827dcd2d602" providerId="ADAL" clId="{3A334694-4050-4531-8EB6-DCE696E53D09}" dt="2022-11-14T13:43:52.248" v="2988" actId="26606"/>
          <ac:spMkLst>
            <pc:docMk/>
            <pc:sldMk cId="3093993678" sldId="272"/>
            <ac:spMk id="108" creationId="{577D6B2E-37A3-429E-A37C-F30ED6487282}"/>
          </ac:spMkLst>
        </pc:spChg>
        <pc:spChg chg="add del">
          <ac:chgData name="Huang, Kui" userId="e7e83a15-db94-48fc-b235-0827dcd2d602" providerId="ADAL" clId="{3A334694-4050-4531-8EB6-DCE696E53D09}" dt="2022-11-14T13:43:52.248" v="2988" actId="26606"/>
          <ac:spMkLst>
            <pc:docMk/>
            <pc:sldMk cId="3093993678" sldId="272"/>
            <ac:spMk id="109" creationId="{5CEAD642-85CF-4750-8432-7C80C901F001}"/>
          </ac:spMkLst>
        </pc:spChg>
        <pc:spChg chg="add del">
          <ac:chgData name="Huang, Kui" userId="e7e83a15-db94-48fc-b235-0827dcd2d602" providerId="ADAL" clId="{3A334694-4050-4531-8EB6-DCE696E53D09}" dt="2022-11-14T13:43:52.248" v="2988" actId="26606"/>
          <ac:spMkLst>
            <pc:docMk/>
            <pc:sldMk cId="3093993678" sldId="272"/>
            <ac:spMk id="110" creationId="{FA33EEAE-15D5-4119-8C1E-89D943F911EF}"/>
          </ac:spMkLst>
        </pc:spChg>
        <pc:spChg chg="add del">
          <ac:chgData name="Huang, Kui" userId="e7e83a15-db94-48fc-b235-0827dcd2d602" providerId="ADAL" clId="{3A334694-4050-4531-8EB6-DCE696E53D09}" dt="2022-11-14T13:43:52.248" v="2988" actId="26606"/>
          <ac:spMkLst>
            <pc:docMk/>
            <pc:sldMk cId="3093993678" sldId="272"/>
            <ac:spMk id="111" creationId="{730D8B3B-9B80-4025-B934-26DC7D7CD231}"/>
          </ac:spMkLst>
        </pc:spChg>
        <pc:spChg chg="add del">
          <ac:chgData name="Huang, Kui" userId="e7e83a15-db94-48fc-b235-0827dcd2d602" providerId="ADAL" clId="{3A334694-4050-4531-8EB6-DCE696E53D09}" dt="2022-11-14T13:43:52.248" v="2988" actId="26606"/>
          <ac:spMkLst>
            <pc:docMk/>
            <pc:sldMk cId="3093993678" sldId="272"/>
            <ac:spMk id="112" creationId="{1064D5D5-227B-4F66-9AEA-46F570E793BD}"/>
          </ac:spMkLst>
        </pc:spChg>
        <pc:spChg chg="add del">
          <ac:chgData name="Huang, Kui" userId="e7e83a15-db94-48fc-b235-0827dcd2d602" providerId="ADAL" clId="{3A334694-4050-4531-8EB6-DCE696E53D09}" dt="2022-11-14T13:43:52.248" v="2988" actId="26606"/>
          <ac:spMkLst>
            <pc:docMk/>
            <pc:sldMk cId="3093993678" sldId="272"/>
            <ac:spMk id="113" creationId="{646B67A4-D328-4747-A82B-65E84FA46368}"/>
          </ac:spMkLst>
        </pc:spChg>
        <pc:spChg chg="add del">
          <ac:chgData name="Huang, Kui" userId="e7e83a15-db94-48fc-b235-0827dcd2d602" providerId="ADAL" clId="{3A334694-4050-4531-8EB6-DCE696E53D09}" dt="2022-11-14T13:43:52.248" v="2988" actId="26606"/>
          <ac:spMkLst>
            <pc:docMk/>
            <pc:sldMk cId="3093993678" sldId="272"/>
            <ac:spMk id="114" creationId="{B5A1B09C-1565-46F8-B70F-621C5EB48A09}"/>
          </ac:spMkLst>
        </pc:spChg>
        <pc:spChg chg="add del">
          <ac:chgData name="Huang, Kui" userId="e7e83a15-db94-48fc-b235-0827dcd2d602" providerId="ADAL" clId="{3A334694-4050-4531-8EB6-DCE696E53D09}" dt="2022-11-14T13:43:52.248" v="2988" actId="26606"/>
          <ac:spMkLst>
            <pc:docMk/>
            <pc:sldMk cId="3093993678" sldId="272"/>
            <ac:spMk id="115" creationId="{8C516CC8-80AC-446C-A56E-9F54B7210402}"/>
          </ac:spMkLst>
        </pc:spChg>
        <pc:spChg chg="add del">
          <ac:chgData name="Huang, Kui" userId="e7e83a15-db94-48fc-b235-0827dcd2d602" providerId="ADAL" clId="{3A334694-4050-4531-8EB6-DCE696E53D09}" dt="2022-11-14T13:45:18.135" v="2996" actId="26606"/>
          <ac:spMkLst>
            <pc:docMk/>
            <pc:sldMk cId="3093993678" sldId="272"/>
            <ac:spMk id="117" creationId="{B26EE4FD-480F-42A5-9FEB-DA630457CFB7}"/>
          </ac:spMkLst>
        </pc:spChg>
        <pc:spChg chg="add del">
          <ac:chgData name="Huang, Kui" userId="e7e83a15-db94-48fc-b235-0827dcd2d602" providerId="ADAL" clId="{3A334694-4050-4531-8EB6-DCE696E53D09}" dt="2022-11-14T13:45:18.135" v="2996" actId="26606"/>
          <ac:spMkLst>
            <pc:docMk/>
            <pc:sldMk cId="3093993678" sldId="272"/>
            <ac:spMk id="118" creationId="{A187062F-BE14-42FC-B06A-607DB23849C3}"/>
          </ac:spMkLst>
        </pc:spChg>
        <pc:spChg chg="add del">
          <ac:chgData name="Huang, Kui" userId="e7e83a15-db94-48fc-b235-0827dcd2d602" providerId="ADAL" clId="{3A334694-4050-4531-8EB6-DCE696E53D09}" dt="2022-11-14T13:45:18.135" v="2996" actId="26606"/>
          <ac:spMkLst>
            <pc:docMk/>
            <pc:sldMk cId="3093993678" sldId="272"/>
            <ac:spMk id="119" creationId="{731FE21B-2A45-4BF5-8B03-E12341988774}"/>
          </ac:spMkLst>
        </pc:spChg>
        <pc:spChg chg="add del">
          <ac:chgData name="Huang, Kui" userId="e7e83a15-db94-48fc-b235-0827dcd2d602" providerId="ADAL" clId="{3A334694-4050-4531-8EB6-DCE696E53D09}" dt="2022-11-14T13:45:18.135" v="2996" actId="26606"/>
          <ac:spMkLst>
            <pc:docMk/>
            <pc:sldMk cId="3093993678" sldId="272"/>
            <ac:spMk id="120" creationId="{2DC5A94D-79ED-48F5-9DC5-96CBB507CEC8}"/>
          </ac:spMkLst>
        </pc:spChg>
        <pc:spChg chg="add del">
          <ac:chgData name="Huang, Kui" userId="e7e83a15-db94-48fc-b235-0827dcd2d602" providerId="ADAL" clId="{3A334694-4050-4531-8EB6-DCE696E53D09}" dt="2022-11-14T13:45:18.135" v="2996" actId="26606"/>
          <ac:spMkLst>
            <pc:docMk/>
            <pc:sldMk cId="3093993678" sldId="272"/>
            <ac:spMk id="121" creationId="{93A3D4BE-AF25-4F9A-9C29-1145CCE24A28}"/>
          </ac:spMkLst>
        </pc:spChg>
        <pc:spChg chg="add del">
          <ac:chgData name="Huang, Kui" userId="e7e83a15-db94-48fc-b235-0827dcd2d602" providerId="ADAL" clId="{3A334694-4050-4531-8EB6-DCE696E53D09}" dt="2022-11-14T14:16:00.030" v="3757"/>
          <ac:spMkLst>
            <pc:docMk/>
            <pc:sldMk cId="3093993678" sldId="272"/>
            <ac:spMk id="126" creationId="{4E1BEB12-92AF-4445-98AD-4C7756E7C93B}"/>
          </ac:spMkLst>
        </pc:spChg>
        <pc:spChg chg="add del">
          <ac:chgData name="Huang, Kui" userId="e7e83a15-db94-48fc-b235-0827dcd2d602" providerId="ADAL" clId="{3A334694-4050-4531-8EB6-DCE696E53D09}" dt="2022-11-14T14:16:00.030" v="3757"/>
          <ac:spMkLst>
            <pc:docMk/>
            <pc:sldMk cId="3093993678" sldId="272"/>
            <ac:spMk id="128" creationId="{D0522C2C-7B5C-48A7-A969-03941E5D2E76}"/>
          </ac:spMkLst>
        </pc:spChg>
        <pc:spChg chg="add del">
          <ac:chgData name="Huang, Kui" userId="e7e83a15-db94-48fc-b235-0827dcd2d602" providerId="ADAL" clId="{3A334694-4050-4531-8EB6-DCE696E53D09}" dt="2022-11-14T14:16:00.030" v="3757"/>
          <ac:spMkLst>
            <pc:docMk/>
            <pc:sldMk cId="3093993678" sldId="272"/>
            <ac:spMk id="130" creationId="{9C682A1A-5B2D-4111-BBD6-620165633E5B}"/>
          </ac:spMkLst>
        </pc:spChg>
        <pc:spChg chg="add del">
          <ac:chgData name="Huang, Kui" userId="e7e83a15-db94-48fc-b235-0827dcd2d602" providerId="ADAL" clId="{3A334694-4050-4531-8EB6-DCE696E53D09}" dt="2022-11-14T14:16:00.030" v="3757"/>
          <ac:spMkLst>
            <pc:docMk/>
            <pc:sldMk cId="3093993678" sldId="272"/>
            <ac:spMk id="132" creationId="{D6EE29F2-D77F-4BD0-A20B-334D316A1C9D}"/>
          </ac:spMkLst>
        </pc:spChg>
        <pc:spChg chg="add del">
          <ac:chgData name="Huang, Kui" userId="e7e83a15-db94-48fc-b235-0827dcd2d602" providerId="ADAL" clId="{3A334694-4050-4531-8EB6-DCE696E53D09}" dt="2022-11-14T14:16:00.030" v="3757"/>
          <ac:spMkLst>
            <pc:docMk/>
            <pc:sldMk cId="3093993678" sldId="272"/>
            <ac:spMk id="134" creationId="{22D09ED2-868F-42C6-866E-F92E0CEF314F}"/>
          </ac:spMkLst>
        </pc:spChg>
        <pc:cxnChg chg="add del">
          <ac:chgData name="Huang, Kui" userId="e7e83a15-db94-48fc-b235-0827dcd2d602" providerId="ADAL" clId="{3A334694-4050-4531-8EB6-DCE696E53D09}" dt="2022-11-14T13:39:32.536" v="2950" actId="26606"/>
          <ac:cxnSpMkLst>
            <pc:docMk/>
            <pc:sldMk cId="3093993678" sldId="272"/>
            <ac:cxnSpMk id="23" creationId="{7B2D303B-3DD0-4319-9EAD-361847FEC71D}"/>
          </ac:cxnSpMkLst>
        </pc:cxnChg>
      </pc:sldChg>
      <pc:sldChg chg="new del">
        <pc:chgData name="Huang, Kui" userId="e7e83a15-db94-48fc-b235-0827dcd2d602" providerId="ADAL" clId="{3A334694-4050-4531-8EB6-DCE696E53D09}" dt="2022-11-14T14:10:41.497" v="3660" actId="2696"/>
        <pc:sldMkLst>
          <pc:docMk/>
          <pc:sldMk cId="4292508906" sldId="273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16FAEE-4955-46E4-A269-D2C7AFF3448E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44AEC34-FD3C-44E4-80A5-0C27D6DB0387}">
      <dgm:prSet/>
      <dgm:spPr/>
      <dgm:t>
        <a:bodyPr/>
        <a:lstStyle/>
        <a:p>
          <a:r>
            <a:rPr lang="en-US" dirty="0"/>
            <a:t>22 gene therapies (</a:t>
          </a:r>
          <a:r>
            <a:rPr lang="en-US" b="0" i="0" baseline="0" dirty="0"/>
            <a:t>including genetically modified cell therapy such as CAR T-cell therapies) </a:t>
          </a:r>
          <a:r>
            <a:rPr lang="en-US" dirty="0"/>
            <a:t>are approved globally.</a:t>
          </a:r>
        </a:p>
      </dgm:t>
    </dgm:pt>
    <dgm:pt modelId="{6B215306-EA2F-49C1-A857-F8DDBD58052E}" type="parTrans" cxnId="{4F3FB6A4-E01C-4E8B-8B97-A9C3D891D003}">
      <dgm:prSet/>
      <dgm:spPr/>
      <dgm:t>
        <a:bodyPr/>
        <a:lstStyle/>
        <a:p>
          <a:endParaRPr lang="en-US"/>
        </a:p>
      </dgm:t>
    </dgm:pt>
    <dgm:pt modelId="{C9E5BF66-6A3E-4E2C-A7A3-84E37E066A9F}" type="sibTrans" cxnId="{4F3FB6A4-E01C-4E8B-8B97-A9C3D891D003}">
      <dgm:prSet/>
      <dgm:spPr/>
      <dgm:t>
        <a:bodyPr/>
        <a:lstStyle/>
        <a:p>
          <a:endParaRPr lang="en-US"/>
        </a:p>
      </dgm:t>
    </dgm:pt>
    <dgm:pt modelId="{F4C37426-267F-40F2-85CE-34E89519CAAD}">
      <dgm:prSet/>
      <dgm:spPr/>
      <dgm:t>
        <a:bodyPr/>
        <a:lstStyle/>
        <a:p>
          <a:r>
            <a:rPr lang="en-US" dirty="0"/>
            <a:t>59 non-genetically modified cell therapies are approved</a:t>
          </a:r>
        </a:p>
      </dgm:t>
    </dgm:pt>
    <dgm:pt modelId="{4896F8FE-9F47-44C2-8734-2D675AA595D7}" type="parTrans" cxnId="{F10030EA-B4FA-4038-B15A-CA121BA9F3B7}">
      <dgm:prSet/>
      <dgm:spPr/>
      <dgm:t>
        <a:bodyPr/>
        <a:lstStyle/>
        <a:p>
          <a:endParaRPr lang="en-US"/>
        </a:p>
      </dgm:t>
    </dgm:pt>
    <dgm:pt modelId="{3FFFFACE-B3A9-4878-8E8F-640FEE99D525}" type="sibTrans" cxnId="{F10030EA-B4FA-4038-B15A-CA121BA9F3B7}">
      <dgm:prSet/>
      <dgm:spPr/>
      <dgm:t>
        <a:bodyPr/>
        <a:lstStyle/>
        <a:p>
          <a:endParaRPr lang="en-US"/>
        </a:p>
      </dgm:t>
    </dgm:pt>
    <dgm:pt modelId="{0AFBA037-1FEC-400C-83E7-CC366342DAFB}">
      <dgm:prSet/>
      <dgm:spPr/>
      <dgm:t>
        <a:bodyPr/>
        <a:lstStyle/>
        <a:p>
          <a:r>
            <a:rPr lang="en-US" dirty="0"/>
            <a:t>3,649  therapies in development</a:t>
          </a:r>
        </a:p>
      </dgm:t>
    </dgm:pt>
    <dgm:pt modelId="{96593B71-69CA-44F8-831E-60C758EBAFBD}" type="parTrans" cxnId="{4ACEF1ED-4AE3-4063-8AAF-258D2EE7F67B}">
      <dgm:prSet/>
      <dgm:spPr/>
      <dgm:t>
        <a:bodyPr/>
        <a:lstStyle/>
        <a:p>
          <a:endParaRPr lang="en-US"/>
        </a:p>
      </dgm:t>
    </dgm:pt>
    <dgm:pt modelId="{F9B114A1-95F3-463D-A426-5385C910B6DE}" type="sibTrans" cxnId="{4ACEF1ED-4AE3-4063-8AAF-258D2EE7F67B}">
      <dgm:prSet/>
      <dgm:spPr/>
      <dgm:t>
        <a:bodyPr/>
        <a:lstStyle/>
        <a:p>
          <a:endParaRPr lang="en-US"/>
        </a:p>
      </dgm:t>
    </dgm:pt>
    <dgm:pt modelId="{A95980CD-F7F8-42FA-8B6E-7708E1B7402E}">
      <dgm:prSet/>
      <dgm:spPr/>
      <dgm:t>
        <a:bodyPr/>
        <a:lstStyle/>
        <a:p>
          <a:r>
            <a:rPr lang="en-US" dirty="0"/>
            <a:t>2,031 gene therapies</a:t>
          </a:r>
        </a:p>
      </dgm:t>
    </dgm:pt>
    <dgm:pt modelId="{A15CD345-CF10-4F51-A1C0-67D8E882A28E}" type="parTrans" cxnId="{5E36E5A2-95C8-4D45-BBAD-138DE1E7C455}">
      <dgm:prSet/>
      <dgm:spPr/>
      <dgm:t>
        <a:bodyPr/>
        <a:lstStyle/>
        <a:p>
          <a:endParaRPr lang="en-US"/>
        </a:p>
      </dgm:t>
    </dgm:pt>
    <dgm:pt modelId="{E9C4C740-BDB0-4D96-BDF9-5EF4218489D8}" type="sibTrans" cxnId="{5E36E5A2-95C8-4D45-BBAD-138DE1E7C455}">
      <dgm:prSet/>
      <dgm:spPr/>
      <dgm:t>
        <a:bodyPr/>
        <a:lstStyle/>
        <a:p>
          <a:endParaRPr lang="en-US"/>
        </a:p>
      </dgm:t>
    </dgm:pt>
    <dgm:pt modelId="{6214FC90-F01D-4A77-A8E6-04D26D3C1158}">
      <dgm:prSet/>
      <dgm:spPr/>
      <dgm:t>
        <a:bodyPr/>
        <a:lstStyle/>
        <a:p>
          <a:r>
            <a:rPr lang="en-US" dirty="0"/>
            <a:t>814 non-genetically modified cell therapies  </a:t>
          </a:r>
        </a:p>
      </dgm:t>
    </dgm:pt>
    <dgm:pt modelId="{3478B70C-9F84-41C6-A90F-14C65D723DDF}" type="parTrans" cxnId="{16029383-1800-4E49-8A95-A3E554CE633A}">
      <dgm:prSet/>
      <dgm:spPr/>
      <dgm:t>
        <a:bodyPr/>
        <a:lstStyle/>
        <a:p>
          <a:endParaRPr lang="en-US"/>
        </a:p>
      </dgm:t>
    </dgm:pt>
    <dgm:pt modelId="{E1F6008D-AAF5-4A18-A976-FFC9F77D23CC}" type="sibTrans" cxnId="{16029383-1800-4E49-8A95-A3E554CE633A}">
      <dgm:prSet/>
      <dgm:spPr/>
      <dgm:t>
        <a:bodyPr/>
        <a:lstStyle/>
        <a:p>
          <a:endParaRPr lang="en-US"/>
        </a:p>
      </dgm:t>
    </dgm:pt>
    <dgm:pt modelId="{D0D15C77-C8BE-4C13-9183-7E67F6F837E8}" type="pres">
      <dgm:prSet presAssocID="{7916FAEE-4955-46E4-A269-D2C7AFF3448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44A1B96-BB5B-4B15-B1E7-CD5026DDDC46}" type="pres">
      <dgm:prSet presAssocID="{F44AEC34-FD3C-44E4-80A5-0C27D6DB0387}" presName="hierRoot1" presStyleCnt="0">
        <dgm:presLayoutVars>
          <dgm:hierBranch val="init"/>
        </dgm:presLayoutVars>
      </dgm:prSet>
      <dgm:spPr/>
    </dgm:pt>
    <dgm:pt modelId="{7DAEE7B5-BEDC-4D42-93C3-D7F8E2D9231D}" type="pres">
      <dgm:prSet presAssocID="{F44AEC34-FD3C-44E4-80A5-0C27D6DB0387}" presName="rootComposite1" presStyleCnt="0"/>
      <dgm:spPr/>
    </dgm:pt>
    <dgm:pt modelId="{E967A90D-4F05-4368-BC51-9EEE998FEDA5}" type="pres">
      <dgm:prSet presAssocID="{F44AEC34-FD3C-44E4-80A5-0C27D6DB0387}" presName="rootText1" presStyleLbl="node0" presStyleIdx="0" presStyleCnt="3">
        <dgm:presLayoutVars>
          <dgm:chPref val="3"/>
        </dgm:presLayoutVars>
      </dgm:prSet>
      <dgm:spPr/>
    </dgm:pt>
    <dgm:pt modelId="{860F5851-B825-4BAB-BA4D-53629CA28790}" type="pres">
      <dgm:prSet presAssocID="{F44AEC34-FD3C-44E4-80A5-0C27D6DB0387}" presName="rootConnector1" presStyleLbl="node1" presStyleIdx="0" presStyleCnt="0"/>
      <dgm:spPr/>
    </dgm:pt>
    <dgm:pt modelId="{F1D832A6-9E61-4950-9C06-B9506B527524}" type="pres">
      <dgm:prSet presAssocID="{F44AEC34-FD3C-44E4-80A5-0C27D6DB0387}" presName="hierChild2" presStyleCnt="0"/>
      <dgm:spPr/>
    </dgm:pt>
    <dgm:pt modelId="{5C6E7CA8-9990-47C1-AC08-E010C9A0569F}" type="pres">
      <dgm:prSet presAssocID="{F44AEC34-FD3C-44E4-80A5-0C27D6DB0387}" presName="hierChild3" presStyleCnt="0"/>
      <dgm:spPr/>
    </dgm:pt>
    <dgm:pt modelId="{78370619-AA6B-4F8C-B2B5-479BC5B6C389}" type="pres">
      <dgm:prSet presAssocID="{F4C37426-267F-40F2-85CE-34E89519CAAD}" presName="hierRoot1" presStyleCnt="0">
        <dgm:presLayoutVars>
          <dgm:hierBranch val="init"/>
        </dgm:presLayoutVars>
      </dgm:prSet>
      <dgm:spPr/>
    </dgm:pt>
    <dgm:pt modelId="{52226E2E-EFFB-4BFB-B1CD-16C7B2092BF3}" type="pres">
      <dgm:prSet presAssocID="{F4C37426-267F-40F2-85CE-34E89519CAAD}" presName="rootComposite1" presStyleCnt="0"/>
      <dgm:spPr/>
    </dgm:pt>
    <dgm:pt modelId="{5C3E9065-4555-4DAD-B83B-1261BC201780}" type="pres">
      <dgm:prSet presAssocID="{F4C37426-267F-40F2-85CE-34E89519CAAD}" presName="rootText1" presStyleLbl="node0" presStyleIdx="1" presStyleCnt="3">
        <dgm:presLayoutVars>
          <dgm:chPref val="3"/>
        </dgm:presLayoutVars>
      </dgm:prSet>
      <dgm:spPr/>
    </dgm:pt>
    <dgm:pt modelId="{8560B23F-912F-4366-B63A-592C9980ACD3}" type="pres">
      <dgm:prSet presAssocID="{F4C37426-267F-40F2-85CE-34E89519CAAD}" presName="rootConnector1" presStyleLbl="node1" presStyleIdx="0" presStyleCnt="0"/>
      <dgm:spPr/>
    </dgm:pt>
    <dgm:pt modelId="{022BD6D0-1759-431F-9EF8-7A27DACF5397}" type="pres">
      <dgm:prSet presAssocID="{F4C37426-267F-40F2-85CE-34E89519CAAD}" presName="hierChild2" presStyleCnt="0"/>
      <dgm:spPr/>
    </dgm:pt>
    <dgm:pt modelId="{80E7416A-C1E8-434C-90EF-EA54F0E39017}" type="pres">
      <dgm:prSet presAssocID="{F4C37426-267F-40F2-85CE-34E89519CAAD}" presName="hierChild3" presStyleCnt="0"/>
      <dgm:spPr/>
    </dgm:pt>
    <dgm:pt modelId="{241B8FCC-BDB3-4D8A-AD08-BDEF410A586D}" type="pres">
      <dgm:prSet presAssocID="{0AFBA037-1FEC-400C-83E7-CC366342DAFB}" presName="hierRoot1" presStyleCnt="0">
        <dgm:presLayoutVars>
          <dgm:hierBranch val="init"/>
        </dgm:presLayoutVars>
      </dgm:prSet>
      <dgm:spPr/>
    </dgm:pt>
    <dgm:pt modelId="{2BEF5753-95F6-40DC-8CA6-B805E0D8CA61}" type="pres">
      <dgm:prSet presAssocID="{0AFBA037-1FEC-400C-83E7-CC366342DAFB}" presName="rootComposite1" presStyleCnt="0"/>
      <dgm:spPr/>
    </dgm:pt>
    <dgm:pt modelId="{52407250-897B-4A42-9DF3-3CD33D8FBFBB}" type="pres">
      <dgm:prSet presAssocID="{0AFBA037-1FEC-400C-83E7-CC366342DAFB}" presName="rootText1" presStyleLbl="node0" presStyleIdx="2" presStyleCnt="3">
        <dgm:presLayoutVars>
          <dgm:chPref val="3"/>
        </dgm:presLayoutVars>
      </dgm:prSet>
      <dgm:spPr/>
    </dgm:pt>
    <dgm:pt modelId="{3C329B67-35C1-4984-927E-65928815E29D}" type="pres">
      <dgm:prSet presAssocID="{0AFBA037-1FEC-400C-83E7-CC366342DAFB}" presName="rootConnector1" presStyleLbl="node1" presStyleIdx="0" presStyleCnt="0"/>
      <dgm:spPr/>
    </dgm:pt>
    <dgm:pt modelId="{7AD35D9A-2232-426F-BD7C-7F5CC569CB08}" type="pres">
      <dgm:prSet presAssocID="{0AFBA037-1FEC-400C-83E7-CC366342DAFB}" presName="hierChild2" presStyleCnt="0"/>
      <dgm:spPr/>
    </dgm:pt>
    <dgm:pt modelId="{89B87243-50F1-4045-A555-5C8CA7AE567E}" type="pres">
      <dgm:prSet presAssocID="{A15CD345-CF10-4F51-A1C0-67D8E882A28E}" presName="Name64" presStyleLbl="parChTrans1D2" presStyleIdx="0" presStyleCnt="2"/>
      <dgm:spPr/>
    </dgm:pt>
    <dgm:pt modelId="{6DFCF663-249B-4625-8652-C0DEC635912A}" type="pres">
      <dgm:prSet presAssocID="{A95980CD-F7F8-42FA-8B6E-7708E1B7402E}" presName="hierRoot2" presStyleCnt="0">
        <dgm:presLayoutVars>
          <dgm:hierBranch val="init"/>
        </dgm:presLayoutVars>
      </dgm:prSet>
      <dgm:spPr/>
    </dgm:pt>
    <dgm:pt modelId="{B5BB2C8A-F00F-4667-927F-BCBEC6D55F05}" type="pres">
      <dgm:prSet presAssocID="{A95980CD-F7F8-42FA-8B6E-7708E1B7402E}" presName="rootComposite" presStyleCnt="0"/>
      <dgm:spPr/>
    </dgm:pt>
    <dgm:pt modelId="{79F56526-EDED-44AE-8720-C64C7C8BE58C}" type="pres">
      <dgm:prSet presAssocID="{A95980CD-F7F8-42FA-8B6E-7708E1B7402E}" presName="rootText" presStyleLbl="node2" presStyleIdx="0" presStyleCnt="2">
        <dgm:presLayoutVars>
          <dgm:chPref val="3"/>
        </dgm:presLayoutVars>
      </dgm:prSet>
      <dgm:spPr/>
    </dgm:pt>
    <dgm:pt modelId="{B6D62702-AEB5-4739-9972-94ADA30F04B7}" type="pres">
      <dgm:prSet presAssocID="{A95980CD-F7F8-42FA-8B6E-7708E1B7402E}" presName="rootConnector" presStyleLbl="node2" presStyleIdx="0" presStyleCnt="2"/>
      <dgm:spPr/>
    </dgm:pt>
    <dgm:pt modelId="{3387BD10-F2EF-4D20-8F66-5150732BFEE9}" type="pres">
      <dgm:prSet presAssocID="{A95980CD-F7F8-42FA-8B6E-7708E1B7402E}" presName="hierChild4" presStyleCnt="0"/>
      <dgm:spPr/>
    </dgm:pt>
    <dgm:pt modelId="{052A3D24-150C-4981-B2F9-08B99B9BA58C}" type="pres">
      <dgm:prSet presAssocID="{A95980CD-F7F8-42FA-8B6E-7708E1B7402E}" presName="hierChild5" presStyleCnt="0"/>
      <dgm:spPr/>
    </dgm:pt>
    <dgm:pt modelId="{4D5A64C4-B714-4580-9400-FBC75CDE5997}" type="pres">
      <dgm:prSet presAssocID="{3478B70C-9F84-41C6-A90F-14C65D723DDF}" presName="Name64" presStyleLbl="parChTrans1D2" presStyleIdx="1" presStyleCnt="2"/>
      <dgm:spPr/>
    </dgm:pt>
    <dgm:pt modelId="{8B0C111F-CC59-4426-A13F-589147F3D688}" type="pres">
      <dgm:prSet presAssocID="{6214FC90-F01D-4A77-A8E6-04D26D3C1158}" presName="hierRoot2" presStyleCnt="0">
        <dgm:presLayoutVars>
          <dgm:hierBranch val="init"/>
        </dgm:presLayoutVars>
      </dgm:prSet>
      <dgm:spPr/>
    </dgm:pt>
    <dgm:pt modelId="{D603D908-0F9F-4137-8620-3B8127ABEF47}" type="pres">
      <dgm:prSet presAssocID="{6214FC90-F01D-4A77-A8E6-04D26D3C1158}" presName="rootComposite" presStyleCnt="0"/>
      <dgm:spPr/>
    </dgm:pt>
    <dgm:pt modelId="{1C69378F-23C2-4779-837D-028437C96893}" type="pres">
      <dgm:prSet presAssocID="{6214FC90-F01D-4A77-A8E6-04D26D3C1158}" presName="rootText" presStyleLbl="node2" presStyleIdx="1" presStyleCnt="2">
        <dgm:presLayoutVars>
          <dgm:chPref val="3"/>
        </dgm:presLayoutVars>
      </dgm:prSet>
      <dgm:spPr/>
    </dgm:pt>
    <dgm:pt modelId="{5D600F6F-2115-4514-8353-E6C6E7B9F664}" type="pres">
      <dgm:prSet presAssocID="{6214FC90-F01D-4A77-A8E6-04D26D3C1158}" presName="rootConnector" presStyleLbl="node2" presStyleIdx="1" presStyleCnt="2"/>
      <dgm:spPr/>
    </dgm:pt>
    <dgm:pt modelId="{0771A0E8-BA1D-46D2-804F-08E5613865DB}" type="pres">
      <dgm:prSet presAssocID="{6214FC90-F01D-4A77-A8E6-04D26D3C1158}" presName="hierChild4" presStyleCnt="0"/>
      <dgm:spPr/>
    </dgm:pt>
    <dgm:pt modelId="{FEB841AC-4E14-4ADC-8B14-D7D5A3096524}" type="pres">
      <dgm:prSet presAssocID="{6214FC90-F01D-4A77-A8E6-04D26D3C1158}" presName="hierChild5" presStyleCnt="0"/>
      <dgm:spPr/>
    </dgm:pt>
    <dgm:pt modelId="{E0F3D7F4-59ED-4EC7-AE8D-30BB3B94BA61}" type="pres">
      <dgm:prSet presAssocID="{0AFBA037-1FEC-400C-83E7-CC366342DAFB}" presName="hierChild3" presStyleCnt="0"/>
      <dgm:spPr/>
    </dgm:pt>
  </dgm:ptLst>
  <dgm:cxnLst>
    <dgm:cxn modelId="{EE1B841E-73E1-4623-B6CB-D99084BCC208}" type="presOf" srcId="{F4C37426-267F-40F2-85CE-34E89519CAAD}" destId="{8560B23F-912F-4366-B63A-592C9980ACD3}" srcOrd="1" destOrd="0" presId="urn:microsoft.com/office/officeart/2009/3/layout/HorizontalOrganizationChart"/>
    <dgm:cxn modelId="{2B880A1F-B767-47C8-A247-41A91E7B782F}" type="presOf" srcId="{A15CD345-CF10-4F51-A1C0-67D8E882A28E}" destId="{89B87243-50F1-4045-A555-5C8CA7AE567E}" srcOrd="0" destOrd="0" presId="urn:microsoft.com/office/officeart/2009/3/layout/HorizontalOrganizationChart"/>
    <dgm:cxn modelId="{1566EC24-2600-4BA7-A7AC-F43BA69C75EA}" type="presOf" srcId="{F44AEC34-FD3C-44E4-80A5-0C27D6DB0387}" destId="{860F5851-B825-4BAB-BA4D-53629CA28790}" srcOrd="1" destOrd="0" presId="urn:microsoft.com/office/officeart/2009/3/layout/HorizontalOrganizationChart"/>
    <dgm:cxn modelId="{6B87A731-3A66-45D6-8EEC-2F5CE604F65B}" type="presOf" srcId="{7916FAEE-4955-46E4-A269-D2C7AFF3448E}" destId="{D0D15C77-C8BE-4C13-9183-7E67F6F837E8}" srcOrd="0" destOrd="0" presId="urn:microsoft.com/office/officeart/2009/3/layout/HorizontalOrganizationChart"/>
    <dgm:cxn modelId="{A7B2083A-629A-454D-8884-0766E8354F85}" type="presOf" srcId="{3478B70C-9F84-41C6-A90F-14C65D723DDF}" destId="{4D5A64C4-B714-4580-9400-FBC75CDE5997}" srcOrd="0" destOrd="0" presId="urn:microsoft.com/office/officeart/2009/3/layout/HorizontalOrganizationChart"/>
    <dgm:cxn modelId="{05219063-A4AB-44B3-9A8C-2247ABDFC369}" type="presOf" srcId="{A95980CD-F7F8-42FA-8B6E-7708E1B7402E}" destId="{B6D62702-AEB5-4739-9972-94ADA30F04B7}" srcOrd="1" destOrd="0" presId="urn:microsoft.com/office/officeart/2009/3/layout/HorizontalOrganizationChart"/>
    <dgm:cxn modelId="{009DFB52-793A-4354-AE8F-99AB2691D36B}" type="presOf" srcId="{F4C37426-267F-40F2-85CE-34E89519CAAD}" destId="{5C3E9065-4555-4DAD-B83B-1261BC201780}" srcOrd="0" destOrd="0" presId="urn:microsoft.com/office/officeart/2009/3/layout/HorizontalOrganizationChart"/>
    <dgm:cxn modelId="{06A1FD7A-37ED-40AF-8CF9-9338CF28BC70}" type="presOf" srcId="{6214FC90-F01D-4A77-A8E6-04D26D3C1158}" destId="{5D600F6F-2115-4514-8353-E6C6E7B9F664}" srcOrd="1" destOrd="0" presId="urn:microsoft.com/office/officeart/2009/3/layout/HorizontalOrganizationChart"/>
    <dgm:cxn modelId="{BC049C7E-E1D1-4AA8-B0A7-9A8C44B7CC59}" type="presOf" srcId="{A95980CD-F7F8-42FA-8B6E-7708E1B7402E}" destId="{79F56526-EDED-44AE-8720-C64C7C8BE58C}" srcOrd="0" destOrd="0" presId="urn:microsoft.com/office/officeart/2009/3/layout/HorizontalOrganizationChart"/>
    <dgm:cxn modelId="{16029383-1800-4E49-8A95-A3E554CE633A}" srcId="{0AFBA037-1FEC-400C-83E7-CC366342DAFB}" destId="{6214FC90-F01D-4A77-A8E6-04D26D3C1158}" srcOrd="1" destOrd="0" parTransId="{3478B70C-9F84-41C6-A90F-14C65D723DDF}" sibTransId="{E1F6008D-AAF5-4A18-A976-FFC9F77D23CC}"/>
    <dgm:cxn modelId="{244D1784-3F3A-4772-B4C1-B10E42FB4C88}" type="presOf" srcId="{6214FC90-F01D-4A77-A8E6-04D26D3C1158}" destId="{1C69378F-23C2-4779-837D-028437C96893}" srcOrd="0" destOrd="0" presId="urn:microsoft.com/office/officeart/2009/3/layout/HorizontalOrganizationChart"/>
    <dgm:cxn modelId="{5E36E5A2-95C8-4D45-BBAD-138DE1E7C455}" srcId="{0AFBA037-1FEC-400C-83E7-CC366342DAFB}" destId="{A95980CD-F7F8-42FA-8B6E-7708E1B7402E}" srcOrd="0" destOrd="0" parTransId="{A15CD345-CF10-4F51-A1C0-67D8E882A28E}" sibTransId="{E9C4C740-BDB0-4D96-BDF9-5EF4218489D8}"/>
    <dgm:cxn modelId="{4F3FB6A4-E01C-4E8B-8B97-A9C3D891D003}" srcId="{7916FAEE-4955-46E4-A269-D2C7AFF3448E}" destId="{F44AEC34-FD3C-44E4-80A5-0C27D6DB0387}" srcOrd="0" destOrd="0" parTransId="{6B215306-EA2F-49C1-A857-F8DDBD58052E}" sibTransId="{C9E5BF66-6A3E-4E2C-A7A3-84E37E066A9F}"/>
    <dgm:cxn modelId="{5DEA2BAC-4E07-4584-88AA-B18CFA1F4A92}" type="presOf" srcId="{0AFBA037-1FEC-400C-83E7-CC366342DAFB}" destId="{3C329B67-35C1-4984-927E-65928815E29D}" srcOrd="1" destOrd="0" presId="urn:microsoft.com/office/officeart/2009/3/layout/HorizontalOrganizationChart"/>
    <dgm:cxn modelId="{F10030EA-B4FA-4038-B15A-CA121BA9F3B7}" srcId="{7916FAEE-4955-46E4-A269-D2C7AFF3448E}" destId="{F4C37426-267F-40F2-85CE-34E89519CAAD}" srcOrd="1" destOrd="0" parTransId="{4896F8FE-9F47-44C2-8734-2D675AA595D7}" sibTransId="{3FFFFACE-B3A9-4878-8E8F-640FEE99D525}"/>
    <dgm:cxn modelId="{4ACEF1ED-4AE3-4063-8AAF-258D2EE7F67B}" srcId="{7916FAEE-4955-46E4-A269-D2C7AFF3448E}" destId="{0AFBA037-1FEC-400C-83E7-CC366342DAFB}" srcOrd="2" destOrd="0" parTransId="{96593B71-69CA-44F8-831E-60C758EBAFBD}" sibTransId="{F9B114A1-95F3-463D-A426-5385C910B6DE}"/>
    <dgm:cxn modelId="{30029EF7-D813-486B-870F-7CF846A5B6B3}" type="presOf" srcId="{0AFBA037-1FEC-400C-83E7-CC366342DAFB}" destId="{52407250-897B-4A42-9DF3-3CD33D8FBFBB}" srcOrd="0" destOrd="0" presId="urn:microsoft.com/office/officeart/2009/3/layout/HorizontalOrganizationChart"/>
    <dgm:cxn modelId="{E60040FC-EB26-429A-9038-03DD91D2F15E}" type="presOf" srcId="{F44AEC34-FD3C-44E4-80A5-0C27D6DB0387}" destId="{E967A90D-4F05-4368-BC51-9EEE998FEDA5}" srcOrd="0" destOrd="0" presId="urn:microsoft.com/office/officeart/2009/3/layout/HorizontalOrganizationChart"/>
    <dgm:cxn modelId="{4CE140F0-6D0C-4AFF-8014-60D435849539}" type="presParOf" srcId="{D0D15C77-C8BE-4C13-9183-7E67F6F837E8}" destId="{344A1B96-BB5B-4B15-B1E7-CD5026DDDC46}" srcOrd="0" destOrd="0" presId="urn:microsoft.com/office/officeart/2009/3/layout/HorizontalOrganizationChart"/>
    <dgm:cxn modelId="{429CB3C1-0EEE-4E50-9CAC-34F1070D4685}" type="presParOf" srcId="{344A1B96-BB5B-4B15-B1E7-CD5026DDDC46}" destId="{7DAEE7B5-BEDC-4D42-93C3-D7F8E2D9231D}" srcOrd="0" destOrd="0" presId="urn:microsoft.com/office/officeart/2009/3/layout/HorizontalOrganizationChart"/>
    <dgm:cxn modelId="{5C8603F8-8F19-46EB-B4D5-607F241B438A}" type="presParOf" srcId="{7DAEE7B5-BEDC-4D42-93C3-D7F8E2D9231D}" destId="{E967A90D-4F05-4368-BC51-9EEE998FEDA5}" srcOrd="0" destOrd="0" presId="urn:microsoft.com/office/officeart/2009/3/layout/HorizontalOrganizationChart"/>
    <dgm:cxn modelId="{DCF213C0-A7CC-4F62-A5C0-1C007CDDCBF7}" type="presParOf" srcId="{7DAEE7B5-BEDC-4D42-93C3-D7F8E2D9231D}" destId="{860F5851-B825-4BAB-BA4D-53629CA28790}" srcOrd="1" destOrd="0" presId="urn:microsoft.com/office/officeart/2009/3/layout/HorizontalOrganizationChart"/>
    <dgm:cxn modelId="{0EE9D5C1-CDEE-4707-863A-C4BB351ABA47}" type="presParOf" srcId="{344A1B96-BB5B-4B15-B1E7-CD5026DDDC46}" destId="{F1D832A6-9E61-4950-9C06-B9506B527524}" srcOrd="1" destOrd="0" presId="urn:microsoft.com/office/officeart/2009/3/layout/HorizontalOrganizationChart"/>
    <dgm:cxn modelId="{8EF95E52-9FDA-4C34-8D3E-2579C06480BD}" type="presParOf" srcId="{344A1B96-BB5B-4B15-B1E7-CD5026DDDC46}" destId="{5C6E7CA8-9990-47C1-AC08-E010C9A0569F}" srcOrd="2" destOrd="0" presId="urn:microsoft.com/office/officeart/2009/3/layout/HorizontalOrganizationChart"/>
    <dgm:cxn modelId="{DEEB31AF-E824-4C31-81B1-F4EE05FF2A57}" type="presParOf" srcId="{D0D15C77-C8BE-4C13-9183-7E67F6F837E8}" destId="{78370619-AA6B-4F8C-B2B5-479BC5B6C389}" srcOrd="1" destOrd="0" presId="urn:microsoft.com/office/officeart/2009/3/layout/HorizontalOrganizationChart"/>
    <dgm:cxn modelId="{92989D86-85BB-44CD-8FD6-63AFFE33C4E2}" type="presParOf" srcId="{78370619-AA6B-4F8C-B2B5-479BC5B6C389}" destId="{52226E2E-EFFB-4BFB-B1CD-16C7B2092BF3}" srcOrd="0" destOrd="0" presId="urn:microsoft.com/office/officeart/2009/3/layout/HorizontalOrganizationChart"/>
    <dgm:cxn modelId="{04E865B0-81B2-456B-A737-062D480C38B2}" type="presParOf" srcId="{52226E2E-EFFB-4BFB-B1CD-16C7B2092BF3}" destId="{5C3E9065-4555-4DAD-B83B-1261BC201780}" srcOrd="0" destOrd="0" presId="urn:microsoft.com/office/officeart/2009/3/layout/HorizontalOrganizationChart"/>
    <dgm:cxn modelId="{795BFDC2-A211-438E-ACBA-A1D1E6ECA477}" type="presParOf" srcId="{52226E2E-EFFB-4BFB-B1CD-16C7B2092BF3}" destId="{8560B23F-912F-4366-B63A-592C9980ACD3}" srcOrd="1" destOrd="0" presId="urn:microsoft.com/office/officeart/2009/3/layout/HorizontalOrganizationChart"/>
    <dgm:cxn modelId="{6C404F91-45C9-4696-A6BC-0287B7D1EDE2}" type="presParOf" srcId="{78370619-AA6B-4F8C-B2B5-479BC5B6C389}" destId="{022BD6D0-1759-431F-9EF8-7A27DACF5397}" srcOrd="1" destOrd="0" presId="urn:microsoft.com/office/officeart/2009/3/layout/HorizontalOrganizationChart"/>
    <dgm:cxn modelId="{42CB5AAB-E295-4875-AEAE-313D72E95E0D}" type="presParOf" srcId="{78370619-AA6B-4F8C-B2B5-479BC5B6C389}" destId="{80E7416A-C1E8-434C-90EF-EA54F0E39017}" srcOrd="2" destOrd="0" presId="urn:microsoft.com/office/officeart/2009/3/layout/HorizontalOrganizationChart"/>
    <dgm:cxn modelId="{E34BC229-3282-455A-96A1-B27D6930B4AA}" type="presParOf" srcId="{D0D15C77-C8BE-4C13-9183-7E67F6F837E8}" destId="{241B8FCC-BDB3-4D8A-AD08-BDEF410A586D}" srcOrd="2" destOrd="0" presId="urn:microsoft.com/office/officeart/2009/3/layout/HorizontalOrganizationChart"/>
    <dgm:cxn modelId="{7D7E5C8B-F9C2-4BC4-9A39-CE5AB7075EC3}" type="presParOf" srcId="{241B8FCC-BDB3-4D8A-AD08-BDEF410A586D}" destId="{2BEF5753-95F6-40DC-8CA6-B805E0D8CA61}" srcOrd="0" destOrd="0" presId="urn:microsoft.com/office/officeart/2009/3/layout/HorizontalOrganizationChart"/>
    <dgm:cxn modelId="{87DA811A-C7EE-4FF3-A68B-FB67D68FE798}" type="presParOf" srcId="{2BEF5753-95F6-40DC-8CA6-B805E0D8CA61}" destId="{52407250-897B-4A42-9DF3-3CD33D8FBFBB}" srcOrd="0" destOrd="0" presId="urn:microsoft.com/office/officeart/2009/3/layout/HorizontalOrganizationChart"/>
    <dgm:cxn modelId="{DF95AFAE-A6E0-4D86-B94E-F215B0F87885}" type="presParOf" srcId="{2BEF5753-95F6-40DC-8CA6-B805E0D8CA61}" destId="{3C329B67-35C1-4984-927E-65928815E29D}" srcOrd="1" destOrd="0" presId="urn:microsoft.com/office/officeart/2009/3/layout/HorizontalOrganizationChart"/>
    <dgm:cxn modelId="{2AAA4C4B-A012-4258-A416-F56C7B52635F}" type="presParOf" srcId="{241B8FCC-BDB3-4D8A-AD08-BDEF410A586D}" destId="{7AD35D9A-2232-426F-BD7C-7F5CC569CB08}" srcOrd="1" destOrd="0" presId="urn:microsoft.com/office/officeart/2009/3/layout/HorizontalOrganizationChart"/>
    <dgm:cxn modelId="{16BB55B6-BABB-4D60-9FDC-61922D097525}" type="presParOf" srcId="{7AD35D9A-2232-426F-BD7C-7F5CC569CB08}" destId="{89B87243-50F1-4045-A555-5C8CA7AE567E}" srcOrd="0" destOrd="0" presId="urn:microsoft.com/office/officeart/2009/3/layout/HorizontalOrganizationChart"/>
    <dgm:cxn modelId="{368A18C7-9B24-49DF-989E-DB1440617603}" type="presParOf" srcId="{7AD35D9A-2232-426F-BD7C-7F5CC569CB08}" destId="{6DFCF663-249B-4625-8652-C0DEC635912A}" srcOrd="1" destOrd="0" presId="urn:microsoft.com/office/officeart/2009/3/layout/HorizontalOrganizationChart"/>
    <dgm:cxn modelId="{EECB4D46-3462-4CC4-B78D-7FA4DB9E0DDF}" type="presParOf" srcId="{6DFCF663-249B-4625-8652-C0DEC635912A}" destId="{B5BB2C8A-F00F-4667-927F-BCBEC6D55F05}" srcOrd="0" destOrd="0" presId="urn:microsoft.com/office/officeart/2009/3/layout/HorizontalOrganizationChart"/>
    <dgm:cxn modelId="{0FA2E37B-5F7F-4551-BFB8-7AC04B7E3E0A}" type="presParOf" srcId="{B5BB2C8A-F00F-4667-927F-BCBEC6D55F05}" destId="{79F56526-EDED-44AE-8720-C64C7C8BE58C}" srcOrd="0" destOrd="0" presId="urn:microsoft.com/office/officeart/2009/3/layout/HorizontalOrganizationChart"/>
    <dgm:cxn modelId="{74AE622E-03FC-4EDB-99B5-C81A646A232B}" type="presParOf" srcId="{B5BB2C8A-F00F-4667-927F-BCBEC6D55F05}" destId="{B6D62702-AEB5-4739-9972-94ADA30F04B7}" srcOrd="1" destOrd="0" presId="urn:microsoft.com/office/officeart/2009/3/layout/HorizontalOrganizationChart"/>
    <dgm:cxn modelId="{C8EA9C42-FFEA-4FBF-A777-374CDB16F961}" type="presParOf" srcId="{6DFCF663-249B-4625-8652-C0DEC635912A}" destId="{3387BD10-F2EF-4D20-8F66-5150732BFEE9}" srcOrd="1" destOrd="0" presId="urn:microsoft.com/office/officeart/2009/3/layout/HorizontalOrganizationChart"/>
    <dgm:cxn modelId="{F3BD4A35-5B3B-4072-AA56-0BDF956C4805}" type="presParOf" srcId="{6DFCF663-249B-4625-8652-C0DEC635912A}" destId="{052A3D24-150C-4981-B2F9-08B99B9BA58C}" srcOrd="2" destOrd="0" presId="urn:microsoft.com/office/officeart/2009/3/layout/HorizontalOrganizationChart"/>
    <dgm:cxn modelId="{DA2C8B08-B04B-4A7E-89F6-63D084192BD7}" type="presParOf" srcId="{7AD35D9A-2232-426F-BD7C-7F5CC569CB08}" destId="{4D5A64C4-B714-4580-9400-FBC75CDE5997}" srcOrd="2" destOrd="0" presId="urn:microsoft.com/office/officeart/2009/3/layout/HorizontalOrganizationChart"/>
    <dgm:cxn modelId="{11BE8874-213F-4C3C-ACEC-E242DD997049}" type="presParOf" srcId="{7AD35D9A-2232-426F-BD7C-7F5CC569CB08}" destId="{8B0C111F-CC59-4426-A13F-589147F3D688}" srcOrd="3" destOrd="0" presId="urn:microsoft.com/office/officeart/2009/3/layout/HorizontalOrganizationChart"/>
    <dgm:cxn modelId="{8B558555-7F5C-44D3-A32C-1C8B88BDBBAB}" type="presParOf" srcId="{8B0C111F-CC59-4426-A13F-589147F3D688}" destId="{D603D908-0F9F-4137-8620-3B8127ABEF47}" srcOrd="0" destOrd="0" presId="urn:microsoft.com/office/officeart/2009/3/layout/HorizontalOrganizationChart"/>
    <dgm:cxn modelId="{8EB56BE6-6F0E-4634-A284-9696E1D860A0}" type="presParOf" srcId="{D603D908-0F9F-4137-8620-3B8127ABEF47}" destId="{1C69378F-23C2-4779-837D-028437C96893}" srcOrd="0" destOrd="0" presId="urn:microsoft.com/office/officeart/2009/3/layout/HorizontalOrganizationChart"/>
    <dgm:cxn modelId="{82C75092-9585-494C-BC93-76C7AD1B234E}" type="presParOf" srcId="{D603D908-0F9F-4137-8620-3B8127ABEF47}" destId="{5D600F6F-2115-4514-8353-E6C6E7B9F664}" srcOrd="1" destOrd="0" presId="urn:microsoft.com/office/officeart/2009/3/layout/HorizontalOrganizationChart"/>
    <dgm:cxn modelId="{38C88865-8503-4E32-8C87-413F0EB7F0EF}" type="presParOf" srcId="{8B0C111F-CC59-4426-A13F-589147F3D688}" destId="{0771A0E8-BA1D-46D2-804F-08E5613865DB}" srcOrd="1" destOrd="0" presId="urn:microsoft.com/office/officeart/2009/3/layout/HorizontalOrganizationChart"/>
    <dgm:cxn modelId="{5FC80F8E-69E6-4B92-85A9-164B6CC562AA}" type="presParOf" srcId="{8B0C111F-CC59-4426-A13F-589147F3D688}" destId="{FEB841AC-4E14-4ADC-8B14-D7D5A3096524}" srcOrd="2" destOrd="0" presId="urn:microsoft.com/office/officeart/2009/3/layout/HorizontalOrganizationChart"/>
    <dgm:cxn modelId="{35FA8609-366C-4BE5-ABDA-F14F414350F4}" type="presParOf" srcId="{241B8FCC-BDB3-4D8A-AD08-BDEF410A586D}" destId="{E0F3D7F4-59ED-4EC7-AE8D-30BB3B94BA61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D68A4A-C32F-4F33-A4AC-CD363FFCAF4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3169975-9F24-4DAE-BB08-44B8844FD608}">
      <dgm:prSet/>
      <dgm:spPr/>
      <dgm:t>
        <a:bodyPr/>
        <a:lstStyle/>
        <a:p>
          <a:r>
            <a:rPr lang="en-US"/>
            <a:t>Early development </a:t>
          </a:r>
        </a:p>
      </dgm:t>
    </dgm:pt>
    <dgm:pt modelId="{31966FA9-DAF2-4319-9024-9C1C148BD7DD}" type="parTrans" cxnId="{DDE3FDAC-99C2-4073-8B7E-6947AC86A95E}">
      <dgm:prSet/>
      <dgm:spPr/>
      <dgm:t>
        <a:bodyPr/>
        <a:lstStyle/>
        <a:p>
          <a:endParaRPr lang="en-US"/>
        </a:p>
      </dgm:t>
    </dgm:pt>
    <dgm:pt modelId="{F6404EE6-7C15-405A-958D-F944309418A7}" type="sibTrans" cxnId="{DDE3FDAC-99C2-4073-8B7E-6947AC86A95E}">
      <dgm:prSet/>
      <dgm:spPr/>
      <dgm:t>
        <a:bodyPr/>
        <a:lstStyle/>
        <a:p>
          <a:endParaRPr lang="en-US"/>
        </a:p>
      </dgm:t>
    </dgm:pt>
    <dgm:pt modelId="{51B6139C-27E4-4F30-80B9-99CD6F863E90}">
      <dgm:prSet/>
      <dgm:spPr/>
      <dgm:t>
        <a:bodyPr/>
        <a:lstStyle/>
        <a:p>
          <a:r>
            <a:rPr lang="en-US" dirty="0"/>
            <a:t>Natural history study</a:t>
          </a:r>
        </a:p>
      </dgm:t>
    </dgm:pt>
    <dgm:pt modelId="{EE9A5968-6F0B-48FC-8414-01088EFA7160}" type="parTrans" cxnId="{709DC52C-0B83-4D13-AFE8-0902A938BB4D}">
      <dgm:prSet/>
      <dgm:spPr/>
      <dgm:t>
        <a:bodyPr/>
        <a:lstStyle/>
        <a:p>
          <a:endParaRPr lang="en-US"/>
        </a:p>
      </dgm:t>
    </dgm:pt>
    <dgm:pt modelId="{A76FFEAA-C099-4138-A5C3-159117DC1E63}" type="sibTrans" cxnId="{709DC52C-0B83-4D13-AFE8-0902A938BB4D}">
      <dgm:prSet/>
      <dgm:spPr/>
      <dgm:t>
        <a:bodyPr/>
        <a:lstStyle/>
        <a:p>
          <a:endParaRPr lang="en-US"/>
        </a:p>
      </dgm:t>
    </dgm:pt>
    <dgm:pt modelId="{4D03E3CD-7E48-41E6-90CC-11E910D5622D}">
      <dgm:prSet/>
      <dgm:spPr/>
      <dgm:t>
        <a:bodyPr/>
        <a:lstStyle/>
        <a:p>
          <a:r>
            <a:rPr lang="en-US" dirty="0"/>
            <a:t>External control</a:t>
          </a:r>
        </a:p>
      </dgm:t>
    </dgm:pt>
    <dgm:pt modelId="{E7EC1B68-F094-4477-9E3D-13F7585E07FB}" type="parTrans" cxnId="{D0F86B03-B6D8-425C-9E64-768F237FD839}">
      <dgm:prSet/>
      <dgm:spPr/>
      <dgm:t>
        <a:bodyPr/>
        <a:lstStyle/>
        <a:p>
          <a:endParaRPr lang="en-US"/>
        </a:p>
      </dgm:t>
    </dgm:pt>
    <dgm:pt modelId="{B8F57F43-7617-434A-AC37-2B52C3138620}" type="sibTrans" cxnId="{D0F86B03-B6D8-425C-9E64-768F237FD839}">
      <dgm:prSet/>
      <dgm:spPr/>
      <dgm:t>
        <a:bodyPr/>
        <a:lstStyle/>
        <a:p>
          <a:endParaRPr lang="en-US"/>
        </a:p>
      </dgm:t>
    </dgm:pt>
    <dgm:pt modelId="{60213BD2-411B-41B2-BACC-3E9114401845}">
      <dgm:prSet/>
      <dgm:spPr/>
      <dgm:t>
        <a:bodyPr/>
        <a:lstStyle/>
        <a:p>
          <a:r>
            <a:rPr lang="en-US" dirty="0"/>
            <a:t>Prediction of disease progression</a:t>
          </a:r>
        </a:p>
      </dgm:t>
    </dgm:pt>
    <dgm:pt modelId="{3A1601AD-A3DF-4118-BE9C-10F129FE34F9}" type="parTrans" cxnId="{E10E7995-5B56-4A7E-831A-CCDF90348C0F}">
      <dgm:prSet/>
      <dgm:spPr/>
      <dgm:t>
        <a:bodyPr/>
        <a:lstStyle/>
        <a:p>
          <a:endParaRPr lang="en-US"/>
        </a:p>
      </dgm:t>
    </dgm:pt>
    <dgm:pt modelId="{8DAA6851-EA44-472E-9F62-F661BA08BF44}" type="sibTrans" cxnId="{E10E7995-5B56-4A7E-831A-CCDF90348C0F}">
      <dgm:prSet/>
      <dgm:spPr/>
      <dgm:t>
        <a:bodyPr/>
        <a:lstStyle/>
        <a:p>
          <a:endParaRPr lang="en-US"/>
        </a:p>
      </dgm:t>
    </dgm:pt>
    <dgm:pt modelId="{F0F65B20-41EF-4D0E-A67A-ABCCBA066B22}">
      <dgm:prSet/>
      <dgm:spPr/>
      <dgm:t>
        <a:bodyPr/>
        <a:lstStyle/>
        <a:p>
          <a:r>
            <a:rPr lang="en-US" dirty="0"/>
            <a:t>Patient preference study</a:t>
          </a:r>
        </a:p>
      </dgm:t>
    </dgm:pt>
    <dgm:pt modelId="{5316061E-4991-4C6F-9328-1472546C9A7C}" type="parTrans" cxnId="{AD123235-9473-4525-A6A1-28C91BCCCCB3}">
      <dgm:prSet/>
      <dgm:spPr/>
      <dgm:t>
        <a:bodyPr/>
        <a:lstStyle/>
        <a:p>
          <a:endParaRPr lang="en-US"/>
        </a:p>
      </dgm:t>
    </dgm:pt>
    <dgm:pt modelId="{AD2C7BE3-5225-40FF-AE16-1DED4BF514A2}" type="sibTrans" cxnId="{AD123235-9473-4525-A6A1-28C91BCCCCB3}">
      <dgm:prSet/>
      <dgm:spPr/>
      <dgm:t>
        <a:bodyPr/>
        <a:lstStyle/>
        <a:p>
          <a:endParaRPr lang="en-US"/>
        </a:p>
      </dgm:t>
    </dgm:pt>
    <dgm:pt modelId="{79D03827-4F1E-4D2E-866F-C96AB6C846B3}">
      <dgm:prSet/>
      <dgm:spPr/>
      <dgm:t>
        <a:bodyPr/>
        <a:lstStyle/>
        <a:p>
          <a:r>
            <a:rPr lang="en-US"/>
            <a:t>Late</a:t>
          </a:r>
          <a:r>
            <a:rPr lang="en-US" b="0" i="0" baseline="0"/>
            <a:t> development </a:t>
          </a:r>
          <a:endParaRPr lang="en-US"/>
        </a:p>
      </dgm:t>
    </dgm:pt>
    <dgm:pt modelId="{65BFB37C-A1D6-4E40-8945-97E890AFC116}" type="parTrans" cxnId="{A07F2D59-2081-414D-A63A-68AD1F59FC1A}">
      <dgm:prSet/>
      <dgm:spPr/>
      <dgm:t>
        <a:bodyPr/>
        <a:lstStyle/>
        <a:p>
          <a:endParaRPr lang="en-US"/>
        </a:p>
      </dgm:t>
    </dgm:pt>
    <dgm:pt modelId="{6C8B41D3-4103-4E1F-A6C6-AD999ED53067}" type="sibTrans" cxnId="{A07F2D59-2081-414D-A63A-68AD1F59FC1A}">
      <dgm:prSet/>
      <dgm:spPr/>
      <dgm:t>
        <a:bodyPr/>
        <a:lstStyle/>
        <a:p>
          <a:endParaRPr lang="en-US"/>
        </a:p>
      </dgm:t>
    </dgm:pt>
    <dgm:pt modelId="{228F2AE1-1FD8-4087-9AAC-286C20C71C50}">
      <dgm:prSet/>
      <dgm:spPr/>
      <dgm:t>
        <a:bodyPr/>
        <a:lstStyle/>
        <a:p>
          <a:r>
            <a:rPr lang="en-US" dirty="0"/>
            <a:t>Risk characterization study</a:t>
          </a:r>
        </a:p>
      </dgm:t>
    </dgm:pt>
    <dgm:pt modelId="{3AA43D6F-3969-4C1A-9855-D2BE3ED62694}" type="parTrans" cxnId="{339603A0-5B70-4B88-B110-59D0287AEA9F}">
      <dgm:prSet/>
      <dgm:spPr/>
      <dgm:t>
        <a:bodyPr/>
        <a:lstStyle/>
        <a:p>
          <a:endParaRPr lang="en-US"/>
        </a:p>
      </dgm:t>
    </dgm:pt>
    <dgm:pt modelId="{851A888B-C416-4F84-BE5D-721BE57A11F3}" type="sibTrans" cxnId="{339603A0-5B70-4B88-B110-59D0287AEA9F}">
      <dgm:prSet/>
      <dgm:spPr/>
      <dgm:t>
        <a:bodyPr/>
        <a:lstStyle/>
        <a:p>
          <a:endParaRPr lang="en-US"/>
        </a:p>
      </dgm:t>
    </dgm:pt>
    <dgm:pt modelId="{C8D72709-A05C-483B-86F2-7DB9AB3AB64D}">
      <dgm:prSet/>
      <dgm:spPr/>
      <dgm:t>
        <a:bodyPr/>
        <a:lstStyle/>
        <a:p>
          <a:r>
            <a:rPr lang="en-US" dirty="0"/>
            <a:t>Protocol for P</a:t>
          </a:r>
          <a:r>
            <a:rPr lang="en-US" b="0" i="0" baseline="0" dirty="0"/>
            <a:t>ost-approval safety and effectiveness study to be included in BLA and MAA submission</a:t>
          </a:r>
          <a:endParaRPr lang="en-US" dirty="0"/>
        </a:p>
      </dgm:t>
    </dgm:pt>
    <dgm:pt modelId="{CAB0E513-5089-4FD5-B3C9-A5E6A799845E}" type="parTrans" cxnId="{2795FB03-7A9D-4271-ACBF-6A3152DE190D}">
      <dgm:prSet/>
      <dgm:spPr/>
      <dgm:t>
        <a:bodyPr/>
        <a:lstStyle/>
        <a:p>
          <a:endParaRPr lang="en-US"/>
        </a:p>
      </dgm:t>
    </dgm:pt>
    <dgm:pt modelId="{31D09404-C982-4720-9062-0844263BA363}" type="sibTrans" cxnId="{2795FB03-7A9D-4271-ACBF-6A3152DE190D}">
      <dgm:prSet/>
      <dgm:spPr/>
      <dgm:t>
        <a:bodyPr/>
        <a:lstStyle/>
        <a:p>
          <a:endParaRPr lang="en-US"/>
        </a:p>
      </dgm:t>
    </dgm:pt>
    <dgm:pt modelId="{A7838735-0851-4508-A5CB-62CDF15DFF87}">
      <dgm:prSet/>
      <dgm:spPr/>
      <dgm:t>
        <a:bodyPr/>
        <a:lstStyle/>
        <a:p>
          <a:r>
            <a:rPr lang="en-US"/>
            <a:t>Post-approval </a:t>
          </a:r>
        </a:p>
      </dgm:t>
    </dgm:pt>
    <dgm:pt modelId="{A462DA30-8DBF-4A80-81E2-1CDF892DF0E7}" type="parTrans" cxnId="{C0988D9D-6132-43A6-87FE-46577D122451}">
      <dgm:prSet/>
      <dgm:spPr/>
      <dgm:t>
        <a:bodyPr/>
        <a:lstStyle/>
        <a:p>
          <a:endParaRPr lang="en-US"/>
        </a:p>
      </dgm:t>
    </dgm:pt>
    <dgm:pt modelId="{674C6FB3-BE74-4B5D-A51B-EAF9C5D4EE48}" type="sibTrans" cxnId="{C0988D9D-6132-43A6-87FE-46577D122451}">
      <dgm:prSet/>
      <dgm:spPr/>
      <dgm:t>
        <a:bodyPr/>
        <a:lstStyle/>
        <a:p>
          <a:endParaRPr lang="en-US"/>
        </a:p>
      </dgm:t>
    </dgm:pt>
    <dgm:pt modelId="{F8101135-9D2A-40CB-B5C4-0890659D4155}">
      <dgm:prSet/>
      <dgm:spPr/>
      <dgm:t>
        <a:bodyPr/>
        <a:lstStyle/>
        <a:p>
          <a:r>
            <a:rPr lang="en-US" b="0" i="0" baseline="0"/>
            <a:t>Initiation of the </a:t>
          </a:r>
          <a:r>
            <a:rPr lang="en-US" b="0" i="0" baseline="0" dirty="0"/>
            <a:t>post-approval safety and effectiveness study </a:t>
          </a:r>
          <a:endParaRPr lang="en-US" dirty="0"/>
        </a:p>
      </dgm:t>
    </dgm:pt>
    <dgm:pt modelId="{CE19109D-B37C-4482-B285-153255D33C0E}" type="parTrans" cxnId="{423215BB-EF94-4051-AA35-E0B638AD3B3A}">
      <dgm:prSet/>
      <dgm:spPr/>
      <dgm:t>
        <a:bodyPr/>
        <a:lstStyle/>
        <a:p>
          <a:endParaRPr lang="en-US"/>
        </a:p>
      </dgm:t>
    </dgm:pt>
    <dgm:pt modelId="{EDEFEAAA-E43E-4CDC-BD5E-F3DDFB5F3C63}" type="sibTrans" cxnId="{423215BB-EF94-4051-AA35-E0B638AD3B3A}">
      <dgm:prSet/>
      <dgm:spPr/>
      <dgm:t>
        <a:bodyPr/>
        <a:lstStyle/>
        <a:p>
          <a:endParaRPr lang="en-US"/>
        </a:p>
      </dgm:t>
    </dgm:pt>
    <dgm:pt modelId="{E5CBD7D8-24BC-4DAB-8C8C-DCF003801B4F}">
      <dgm:prSet/>
      <dgm:spPr/>
      <dgm:t>
        <a:bodyPr/>
        <a:lstStyle/>
        <a:p>
          <a:r>
            <a:rPr lang="en-US" dirty="0"/>
            <a:t>Feasibility assessment for post-approval safety and effectiveness study</a:t>
          </a:r>
        </a:p>
      </dgm:t>
    </dgm:pt>
    <dgm:pt modelId="{13A9870E-4A66-454A-B8D9-97E45E457150}" type="parTrans" cxnId="{D2191477-D700-4147-8DAD-BF8E0A24A795}">
      <dgm:prSet/>
      <dgm:spPr/>
      <dgm:t>
        <a:bodyPr/>
        <a:lstStyle/>
        <a:p>
          <a:endParaRPr lang="en-US"/>
        </a:p>
      </dgm:t>
    </dgm:pt>
    <dgm:pt modelId="{16BE4242-3EB9-4EAA-976F-B725AFE7B068}" type="sibTrans" cxnId="{D2191477-D700-4147-8DAD-BF8E0A24A795}">
      <dgm:prSet/>
      <dgm:spPr/>
      <dgm:t>
        <a:bodyPr/>
        <a:lstStyle/>
        <a:p>
          <a:endParaRPr lang="en-US"/>
        </a:p>
      </dgm:t>
    </dgm:pt>
    <dgm:pt modelId="{A3415CCD-517D-42EA-B728-F3761D5CA384}">
      <dgm:prSet/>
      <dgm:spPr/>
      <dgm:t>
        <a:bodyPr/>
        <a:lstStyle/>
        <a:p>
          <a:r>
            <a:rPr lang="en-US" dirty="0"/>
            <a:t>Patient selection</a:t>
          </a:r>
        </a:p>
      </dgm:t>
    </dgm:pt>
    <dgm:pt modelId="{CED33FC3-5401-436F-822A-EFB0EAB6AAA7}" type="parTrans" cxnId="{DA927B94-1126-46C9-B076-5D8CB31EB238}">
      <dgm:prSet/>
      <dgm:spPr/>
      <dgm:t>
        <a:bodyPr/>
        <a:lstStyle/>
        <a:p>
          <a:endParaRPr lang="en-US"/>
        </a:p>
      </dgm:t>
    </dgm:pt>
    <dgm:pt modelId="{7DBA9DBF-3015-4C79-B1F2-0CC8D42E55F2}" type="sibTrans" cxnId="{DA927B94-1126-46C9-B076-5D8CB31EB238}">
      <dgm:prSet/>
      <dgm:spPr/>
      <dgm:t>
        <a:bodyPr/>
        <a:lstStyle/>
        <a:p>
          <a:endParaRPr lang="en-US"/>
        </a:p>
      </dgm:t>
    </dgm:pt>
    <dgm:pt modelId="{0D7F70D2-C59D-4B14-AC64-322C057B153C}" type="pres">
      <dgm:prSet presAssocID="{7CD68A4A-C32F-4F33-A4AC-CD363FFCAF4E}" presName="Name0" presStyleCnt="0">
        <dgm:presLayoutVars>
          <dgm:dir/>
          <dgm:animLvl val="lvl"/>
          <dgm:resizeHandles val="exact"/>
        </dgm:presLayoutVars>
      </dgm:prSet>
      <dgm:spPr/>
    </dgm:pt>
    <dgm:pt modelId="{4408E6B6-DFD4-4E1A-B783-CF092F49162D}" type="pres">
      <dgm:prSet presAssocID="{03169975-9F24-4DAE-BB08-44B8844FD608}" presName="composite" presStyleCnt="0"/>
      <dgm:spPr/>
    </dgm:pt>
    <dgm:pt modelId="{597B05FB-6FDD-4EC7-9764-42CBD475671A}" type="pres">
      <dgm:prSet presAssocID="{03169975-9F24-4DAE-BB08-44B8844FD608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C14A24F7-427E-4299-A0C5-3046389E621C}" type="pres">
      <dgm:prSet presAssocID="{03169975-9F24-4DAE-BB08-44B8844FD608}" presName="desTx" presStyleLbl="revTx" presStyleIdx="0" presStyleCnt="3">
        <dgm:presLayoutVars>
          <dgm:bulletEnabled val="1"/>
        </dgm:presLayoutVars>
      </dgm:prSet>
      <dgm:spPr/>
    </dgm:pt>
    <dgm:pt modelId="{99B6DD96-D914-477B-BB2C-EEF89C06B9F5}" type="pres">
      <dgm:prSet presAssocID="{F6404EE6-7C15-405A-958D-F944309418A7}" presName="space" presStyleCnt="0"/>
      <dgm:spPr/>
    </dgm:pt>
    <dgm:pt modelId="{75D4D55D-D4B8-4EE6-BF07-14B7A97F17FC}" type="pres">
      <dgm:prSet presAssocID="{79D03827-4F1E-4D2E-866F-C96AB6C846B3}" presName="composite" presStyleCnt="0"/>
      <dgm:spPr/>
    </dgm:pt>
    <dgm:pt modelId="{30E74D71-49BB-4500-BBF7-0DB4E2EF3A5B}" type="pres">
      <dgm:prSet presAssocID="{79D03827-4F1E-4D2E-866F-C96AB6C846B3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95D63896-EF3D-4B2D-8853-93BC492BC5BE}" type="pres">
      <dgm:prSet presAssocID="{79D03827-4F1E-4D2E-866F-C96AB6C846B3}" presName="desTx" presStyleLbl="revTx" presStyleIdx="1" presStyleCnt="3">
        <dgm:presLayoutVars>
          <dgm:bulletEnabled val="1"/>
        </dgm:presLayoutVars>
      </dgm:prSet>
      <dgm:spPr/>
    </dgm:pt>
    <dgm:pt modelId="{596A17C9-3241-497F-A522-12674BA87993}" type="pres">
      <dgm:prSet presAssocID="{6C8B41D3-4103-4E1F-A6C6-AD999ED53067}" presName="space" presStyleCnt="0"/>
      <dgm:spPr/>
    </dgm:pt>
    <dgm:pt modelId="{5CD37315-3FA0-49F8-A291-397931F84EC2}" type="pres">
      <dgm:prSet presAssocID="{A7838735-0851-4508-A5CB-62CDF15DFF87}" presName="composite" presStyleCnt="0"/>
      <dgm:spPr/>
    </dgm:pt>
    <dgm:pt modelId="{E26B44E2-87FA-4D32-B262-7D0A5B046340}" type="pres">
      <dgm:prSet presAssocID="{A7838735-0851-4508-A5CB-62CDF15DFF87}" presName="par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BD261445-9830-4151-B440-06048788D6B8}" type="pres">
      <dgm:prSet presAssocID="{A7838735-0851-4508-A5CB-62CDF15DFF87}" presName="desTx" presStyleLbl="revTx" presStyleIdx="2" presStyleCnt="3">
        <dgm:presLayoutVars>
          <dgm:bulletEnabled val="1"/>
        </dgm:presLayoutVars>
      </dgm:prSet>
      <dgm:spPr/>
    </dgm:pt>
  </dgm:ptLst>
  <dgm:cxnLst>
    <dgm:cxn modelId="{D0F86B03-B6D8-425C-9E64-768F237FD839}" srcId="{03169975-9F24-4DAE-BB08-44B8844FD608}" destId="{4D03E3CD-7E48-41E6-90CC-11E910D5622D}" srcOrd="2" destOrd="0" parTransId="{E7EC1B68-F094-4477-9E3D-13F7585E07FB}" sibTransId="{B8F57F43-7617-434A-AC37-2B52C3138620}"/>
    <dgm:cxn modelId="{2795FB03-7A9D-4271-ACBF-6A3152DE190D}" srcId="{79D03827-4F1E-4D2E-866F-C96AB6C846B3}" destId="{C8D72709-A05C-483B-86F2-7DB9AB3AB64D}" srcOrd="1" destOrd="0" parTransId="{CAB0E513-5089-4FD5-B3C9-A5E6A799845E}" sibTransId="{31D09404-C982-4720-9062-0844263BA363}"/>
    <dgm:cxn modelId="{1D54841E-2B4D-4421-B189-E28486E12516}" type="presOf" srcId="{7CD68A4A-C32F-4F33-A4AC-CD363FFCAF4E}" destId="{0D7F70D2-C59D-4B14-AC64-322C057B153C}" srcOrd="0" destOrd="0" presId="urn:microsoft.com/office/officeart/2005/8/layout/chevron1"/>
    <dgm:cxn modelId="{709DC52C-0B83-4D13-AFE8-0902A938BB4D}" srcId="{03169975-9F24-4DAE-BB08-44B8844FD608}" destId="{51B6139C-27E4-4F30-80B9-99CD6F863E90}" srcOrd="0" destOrd="0" parTransId="{EE9A5968-6F0B-48FC-8414-01088EFA7160}" sibTransId="{A76FFEAA-C099-4138-A5C3-159117DC1E63}"/>
    <dgm:cxn modelId="{06004F2E-773A-4BBD-AFA6-15A09120F512}" type="presOf" srcId="{60213BD2-411B-41B2-BACC-3E9114401845}" destId="{C14A24F7-427E-4299-A0C5-3046389E621C}" srcOrd="0" destOrd="3" presId="urn:microsoft.com/office/officeart/2005/8/layout/chevron1"/>
    <dgm:cxn modelId="{AD123235-9473-4525-A6A1-28C91BCCCCB3}" srcId="{03169975-9F24-4DAE-BB08-44B8844FD608}" destId="{F0F65B20-41EF-4D0E-A67A-ABCCBA066B22}" srcOrd="4" destOrd="0" parTransId="{5316061E-4991-4C6F-9328-1472546C9A7C}" sibTransId="{AD2C7BE3-5225-40FF-AE16-1DED4BF514A2}"/>
    <dgm:cxn modelId="{E9E47765-DC6D-4DD7-A580-4349B00B3DD9}" type="presOf" srcId="{79D03827-4F1E-4D2E-866F-C96AB6C846B3}" destId="{30E74D71-49BB-4500-BBF7-0DB4E2EF3A5B}" srcOrd="0" destOrd="0" presId="urn:microsoft.com/office/officeart/2005/8/layout/chevron1"/>
    <dgm:cxn modelId="{8A6EA365-F69B-4119-8EDA-D12EC62465AA}" type="presOf" srcId="{C8D72709-A05C-483B-86F2-7DB9AB3AB64D}" destId="{95D63896-EF3D-4B2D-8853-93BC492BC5BE}" srcOrd="0" destOrd="1" presId="urn:microsoft.com/office/officeart/2005/8/layout/chevron1"/>
    <dgm:cxn modelId="{6B98F84C-02C9-4FA4-A34F-EAE695A83F92}" type="presOf" srcId="{03169975-9F24-4DAE-BB08-44B8844FD608}" destId="{597B05FB-6FDD-4EC7-9764-42CBD475671A}" srcOrd="0" destOrd="0" presId="urn:microsoft.com/office/officeart/2005/8/layout/chevron1"/>
    <dgm:cxn modelId="{4289B753-F0F0-47B6-A2C1-D2DF56ECC4B9}" type="presOf" srcId="{A7838735-0851-4508-A5CB-62CDF15DFF87}" destId="{E26B44E2-87FA-4D32-B262-7D0A5B046340}" srcOrd="0" destOrd="0" presId="urn:microsoft.com/office/officeart/2005/8/layout/chevron1"/>
    <dgm:cxn modelId="{D2191477-D700-4147-8DAD-BF8E0A24A795}" srcId="{03169975-9F24-4DAE-BB08-44B8844FD608}" destId="{E5CBD7D8-24BC-4DAB-8C8C-DCF003801B4F}" srcOrd="5" destOrd="0" parTransId="{13A9870E-4A66-454A-B8D9-97E45E457150}" sibTransId="{16BE4242-3EB9-4EAA-976F-B725AFE7B068}"/>
    <dgm:cxn modelId="{A07F2D59-2081-414D-A63A-68AD1F59FC1A}" srcId="{7CD68A4A-C32F-4F33-A4AC-CD363FFCAF4E}" destId="{79D03827-4F1E-4D2E-866F-C96AB6C846B3}" srcOrd="1" destOrd="0" parTransId="{65BFB37C-A1D6-4E40-8945-97E890AFC116}" sibTransId="{6C8B41D3-4103-4E1F-A6C6-AD999ED53067}"/>
    <dgm:cxn modelId="{A294E187-3422-4A06-A765-1D53C7396163}" type="presOf" srcId="{E5CBD7D8-24BC-4DAB-8C8C-DCF003801B4F}" destId="{C14A24F7-427E-4299-A0C5-3046389E621C}" srcOrd="0" destOrd="5" presId="urn:microsoft.com/office/officeart/2005/8/layout/chevron1"/>
    <dgm:cxn modelId="{86EF9590-85C0-48F6-A532-DD533DAAADF7}" type="presOf" srcId="{228F2AE1-1FD8-4087-9AAC-286C20C71C50}" destId="{95D63896-EF3D-4B2D-8853-93BC492BC5BE}" srcOrd="0" destOrd="0" presId="urn:microsoft.com/office/officeart/2005/8/layout/chevron1"/>
    <dgm:cxn modelId="{87D7B592-1E6C-489F-BE6A-26E893C01E3A}" type="presOf" srcId="{51B6139C-27E4-4F30-80B9-99CD6F863E90}" destId="{C14A24F7-427E-4299-A0C5-3046389E621C}" srcOrd="0" destOrd="0" presId="urn:microsoft.com/office/officeart/2005/8/layout/chevron1"/>
    <dgm:cxn modelId="{DA927B94-1126-46C9-B076-5D8CB31EB238}" srcId="{03169975-9F24-4DAE-BB08-44B8844FD608}" destId="{A3415CCD-517D-42EA-B728-F3761D5CA384}" srcOrd="1" destOrd="0" parTransId="{CED33FC3-5401-436F-822A-EFB0EAB6AAA7}" sibTransId="{7DBA9DBF-3015-4C79-B1F2-0CC8D42E55F2}"/>
    <dgm:cxn modelId="{E10E7995-5B56-4A7E-831A-CCDF90348C0F}" srcId="{03169975-9F24-4DAE-BB08-44B8844FD608}" destId="{60213BD2-411B-41B2-BACC-3E9114401845}" srcOrd="3" destOrd="0" parTransId="{3A1601AD-A3DF-4118-BE9C-10F129FE34F9}" sibTransId="{8DAA6851-EA44-472E-9F62-F661BA08BF44}"/>
    <dgm:cxn modelId="{C0988D9D-6132-43A6-87FE-46577D122451}" srcId="{7CD68A4A-C32F-4F33-A4AC-CD363FFCAF4E}" destId="{A7838735-0851-4508-A5CB-62CDF15DFF87}" srcOrd="2" destOrd="0" parTransId="{A462DA30-8DBF-4A80-81E2-1CDF892DF0E7}" sibTransId="{674C6FB3-BE74-4B5D-A51B-EAF9C5D4EE48}"/>
    <dgm:cxn modelId="{339603A0-5B70-4B88-B110-59D0287AEA9F}" srcId="{79D03827-4F1E-4D2E-866F-C96AB6C846B3}" destId="{228F2AE1-1FD8-4087-9AAC-286C20C71C50}" srcOrd="0" destOrd="0" parTransId="{3AA43D6F-3969-4C1A-9855-D2BE3ED62694}" sibTransId="{851A888B-C416-4F84-BE5D-721BE57A11F3}"/>
    <dgm:cxn modelId="{DDE3FDAC-99C2-4073-8B7E-6947AC86A95E}" srcId="{7CD68A4A-C32F-4F33-A4AC-CD363FFCAF4E}" destId="{03169975-9F24-4DAE-BB08-44B8844FD608}" srcOrd="0" destOrd="0" parTransId="{31966FA9-DAF2-4319-9024-9C1C148BD7DD}" sibTransId="{F6404EE6-7C15-405A-958D-F944309418A7}"/>
    <dgm:cxn modelId="{681C26BA-7DDA-4756-BB12-C7C8CB17DF8D}" type="presOf" srcId="{F8101135-9D2A-40CB-B5C4-0890659D4155}" destId="{BD261445-9830-4151-B440-06048788D6B8}" srcOrd="0" destOrd="0" presId="urn:microsoft.com/office/officeart/2005/8/layout/chevron1"/>
    <dgm:cxn modelId="{423215BB-EF94-4051-AA35-E0B638AD3B3A}" srcId="{A7838735-0851-4508-A5CB-62CDF15DFF87}" destId="{F8101135-9D2A-40CB-B5C4-0890659D4155}" srcOrd="0" destOrd="0" parTransId="{CE19109D-B37C-4482-B285-153255D33C0E}" sibTransId="{EDEFEAAA-E43E-4CDC-BD5E-F3DDFB5F3C63}"/>
    <dgm:cxn modelId="{4E04ECC3-9FB3-4380-8EB4-F28759FC4D3C}" type="presOf" srcId="{A3415CCD-517D-42EA-B728-F3761D5CA384}" destId="{C14A24F7-427E-4299-A0C5-3046389E621C}" srcOrd="0" destOrd="1" presId="urn:microsoft.com/office/officeart/2005/8/layout/chevron1"/>
    <dgm:cxn modelId="{E3A340E9-769F-4198-B311-8344CF6854C3}" type="presOf" srcId="{4D03E3CD-7E48-41E6-90CC-11E910D5622D}" destId="{C14A24F7-427E-4299-A0C5-3046389E621C}" srcOrd="0" destOrd="2" presId="urn:microsoft.com/office/officeart/2005/8/layout/chevron1"/>
    <dgm:cxn modelId="{4C2342FA-4DEE-492E-B8D3-32E71ED3132E}" type="presOf" srcId="{F0F65B20-41EF-4D0E-A67A-ABCCBA066B22}" destId="{C14A24F7-427E-4299-A0C5-3046389E621C}" srcOrd="0" destOrd="4" presId="urn:microsoft.com/office/officeart/2005/8/layout/chevron1"/>
    <dgm:cxn modelId="{D8D07545-C78C-4105-832C-E2158F8FC9CB}" type="presParOf" srcId="{0D7F70D2-C59D-4B14-AC64-322C057B153C}" destId="{4408E6B6-DFD4-4E1A-B783-CF092F49162D}" srcOrd="0" destOrd="0" presId="urn:microsoft.com/office/officeart/2005/8/layout/chevron1"/>
    <dgm:cxn modelId="{293D209F-3E3A-428F-B99C-4968D0617BE7}" type="presParOf" srcId="{4408E6B6-DFD4-4E1A-B783-CF092F49162D}" destId="{597B05FB-6FDD-4EC7-9764-42CBD475671A}" srcOrd="0" destOrd="0" presId="urn:microsoft.com/office/officeart/2005/8/layout/chevron1"/>
    <dgm:cxn modelId="{2526E5AE-BAB0-46D6-8FFF-B368339C29F9}" type="presParOf" srcId="{4408E6B6-DFD4-4E1A-B783-CF092F49162D}" destId="{C14A24F7-427E-4299-A0C5-3046389E621C}" srcOrd="1" destOrd="0" presId="urn:microsoft.com/office/officeart/2005/8/layout/chevron1"/>
    <dgm:cxn modelId="{813488C7-CF40-474D-8E16-7E2F1BEEE6DA}" type="presParOf" srcId="{0D7F70D2-C59D-4B14-AC64-322C057B153C}" destId="{99B6DD96-D914-477B-BB2C-EEF89C06B9F5}" srcOrd="1" destOrd="0" presId="urn:microsoft.com/office/officeart/2005/8/layout/chevron1"/>
    <dgm:cxn modelId="{FE36DAE8-10AD-47A6-AFC3-0A13B0DA8288}" type="presParOf" srcId="{0D7F70D2-C59D-4B14-AC64-322C057B153C}" destId="{75D4D55D-D4B8-4EE6-BF07-14B7A97F17FC}" srcOrd="2" destOrd="0" presId="urn:microsoft.com/office/officeart/2005/8/layout/chevron1"/>
    <dgm:cxn modelId="{F126A19C-816E-4277-9B2F-9BCFB2C861FC}" type="presParOf" srcId="{75D4D55D-D4B8-4EE6-BF07-14B7A97F17FC}" destId="{30E74D71-49BB-4500-BBF7-0DB4E2EF3A5B}" srcOrd="0" destOrd="0" presId="urn:microsoft.com/office/officeart/2005/8/layout/chevron1"/>
    <dgm:cxn modelId="{4C4BFF1B-8037-4B6E-946F-63401B04B090}" type="presParOf" srcId="{75D4D55D-D4B8-4EE6-BF07-14B7A97F17FC}" destId="{95D63896-EF3D-4B2D-8853-93BC492BC5BE}" srcOrd="1" destOrd="0" presId="urn:microsoft.com/office/officeart/2005/8/layout/chevron1"/>
    <dgm:cxn modelId="{B88BC70E-B82C-4ACF-80D7-085761D4E07A}" type="presParOf" srcId="{0D7F70D2-C59D-4B14-AC64-322C057B153C}" destId="{596A17C9-3241-497F-A522-12674BA87993}" srcOrd="3" destOrd="0" presId="urn:microsoft.com/office/officeart/2005/8/layout/chevron1"/>
    <dgm:cxn modelId="{54C46AD1-4BCD-4900-AF3B-2A29F99D3E0E}" type="presParOf" srcId="{0D7F70D2-C59D-4B14-AC64-322C057B153C}" destId="{5CD37315-3FA0-49F8-A291-397931F84EC2}" srcOrd="4" destOrd="0" presId="urn:microsoft.com/office/officeart/2005/8/layout/chevron1"/>
    <dgm:cxn modelId="{7588CADD-3E9E-483E-8300-2C8C4836AE10}" type="presParOf" srcId="{5CD37315-3FA0-49F8-A291-397931F84EC2}" destId="{E26B44E2-87FA-4D32-B262-7D0A5B046340}" srcOrd="0" destOrd="0" presId="urn:microsoft.com/office/officeart/2005/8/layout/chevron1"/>
    <dgm:cxn modelId="{20D7AC02-ADDE-4762-858B-379F3D3521AD}" type="presParOf" srcId="{5CD37315-3FA0-49F8-A291-397931F84EC2}" destId="{BD261445-9830-4151-B440-06048788D6B8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5A64C4-B714-4580-9400-FBC75CDE5997}">
      <dsp:nvSpPr>
        <dsp:cNvPr id="0" name=""/>
        <dsp:cNvSpPr/>
      </dsp:nvSpPr>
      <dsp:spPr>
        <a:xfrm>
          <a:off x="3558044" y="3191101"/>
          <a:ext cx="629725" cy="6769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4862" y="0"/>
              </a:lnTo>
              <a:lnTo>
                <a:pt x="314862" y="676955"/>
              </a:lnTo>
              <a:lnTo>
                <a:pt x="629725" y="67695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B87243-50F1-4045-A555-5C8CA7AE567E}">
      <dsp:nvSpPr>
        <dsp:cNvPr id="0" name=""/>
        <dsp:cNvSpPr/>
      </dsp:nvSpPr>
      <dsp:spPr>
        <a:xfrm>
          <a:off x="3558044" y="2514146"/>
          <a:ext cx="629725" cy="676955"/>
        </a:xfrm>
        <a:custGeom>
          <a:avLst/>
          <a:gdLst/>
          <a:ahLst/>
          <a:cxnLst/>
          <a:rect l="0" t="0" r="0" b="0"/>
          <a:pathLst>
            <a:path>
              <a:moveTo>
                <a:pt x="0" y="676955"/>
              </a:moveTo>
              <a:lnTo>
                <a:pt x="314862" y="676955"/>
              </a:lnTo>
              <a:lnTo>
                <a:pt x="314862" y="0"/>
              </a:lnTo>
              <a:lnTo>
                <a:pt x="629725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67A90D-4F05-4368-BC51-9EEE998FEDA5}">
      <dsp:nvSpPr>
        <dsp:cNvPr id="0" name=""/>
        <dsp:cNvSpPr/>
      </dsp:nvSpPr>
      <dsp:spPr>
        <a:xfrm>
          <a:off x="409416" y="3115"/>
          <a:ext cx="3148628" cy="96033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22 gene therapies (</a:t>
          </a:r>
          <a:r>
            <a:rPr lang="en-US" sz="1600" b="0" i="0" kern="1200" baseline="0" dirty="0"/>
            <a:t>including genetically modified cell therapy such as CAR T-cell therapies) </a:t>
          </a:r>
          <a:r>
            <a:rPr lang="en-US" sz="1600" kern="1200" dirty="0"/>
            <a:t>are approved globally.</a:t>
          </a:r>
        </a:p>
      </dsp:txBody>
      <dsp:txXfrm>
        <a:off x="409416" y="3115"/>
        <a:ext cx="3148628" cy="960331"/>
      </dsp:txXfrm>
    </dsp:sp>
    <dsp:sp modelId="{5C3E9065-4555-4DAD-B83B-1261BC201780}">
      <dsp:nvSpPr>
        <dsp:cNvPr id="0" name=""/>
        <dsp:cNvSpPr/>
      </dsp:nvSpPr>
      <dsp:spPr>
        <a:xfrm>
          <a:off x="409416" y="1357025"/>
          <a:ext cx="3148628" cy="96033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59 non-genetically modified cell therapies are approved</a:t>
          </a:r>
        </a:p>
      </dsp:txBody>
      <dsp:txXfrm>
        <a:off x="409416" y="1357025"/>
        <a:ext cx="3148628" cy="960331"/>
      </dsp:txXfrm>
    </dsp:sp>
    <dsp:sp modelId="{52407250-897B-4A42-9DF3-3CD33D8FBFBB}">
      <dsp:nvSpPr>
        <dsp:cNvPr id="0" name=""/>
        <dsp:cNvSpPr/>
      </dsp:nvSpPr>
      <dsp:spPr>
        <a:xfrm>
          <a:off x="409416" y="2710935"/>
          <a:ext cx="3148628" cy="96033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3,649  therapies in development</a:t>
          </a:r>
        </a:p>
      </dsp:txBody>
      <dsp:txXfrm>
        <a:off x="409416" y="2710935"/>
        <a:ext cx="3148628" cy="960331"/>
      </dsp:txXfrm>
    </dsp:sp>
    <dsp:sp modelId="{79F56526-EDED-44AE-8720-C64C7C8BE58C}">
      <dsp:nvSpPr>
        <dsp:cNvPr id="0" name=""/>
        <dsp:cNvSpPr/>
      </dsp:nvSpPr>
      <dsp:spPr>
        <a:xfrm>
          <a:off x="4187770" y="2033980"/>
          <a:ext cx="3148628" cy="96033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2,031 gene therapies</a:t>
          </a:r>
        </a:p>
      </dsp:txBody>
      <dsp:txXfrm>
        <a:off x="4187770" y="2033980"/>
        <a:ext cx="3148628" cy="960331"/>
      </dsp:txXfrm>
    </dsp:sp>
    <dsp:sp modelId="{1C69378F-23C2-4779-837D-028437C96893}">
      <dsp:nvSpPr>
        <dsp:cNvPr id="0" name=""/>
        <dsp:cNvSpPr/>
      </dsp:nvSpPr>
      <dsp:spPr>
        <a:xfrm>
          <a:off x="4187770" y="3387890"/>
          <a:ext cx="3148628" cy="96033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814 non-genetically modified cell therapies  </a:t>
          </a:r>
        </a:p>
      </dsp:txBody>
      <dsp:txXfrm>
        <a:off x="4187770" y="3387890"/>
        <a:ext cx="3148628" cy="9603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7B05FB-6FDD-4EC7-9764-42CBD475671A}">
      <dsp:nvSpPr>
        <dsp:cNvPr id="0" name=""/>
        <dsp:cNvSpPr/>
      </dsp:nvSpPr>
      <dsp:spPr>
        <a:xfrm>
          <a:off x="2039" y="98832"/>
          <a:ext cx="3840457" cy="108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Early development </a:t>
          </a:r>
        </a:p>
      </dsp:txBody>
      <dsp:txXfrm>
        <a:off x="542039" y="98832"/>
        <a:ext cx="2760457" cy="1080000"/>
      </dsp:txXfrm>
    </dsp:sp>
    <dsp:sp modelId="{C14A24F7-427E-4299-A0C5-3046389E621C}">
      <dsp:nvSpPr>
        <dsp:cNvPr id="0" name=""/>
        <dsp:cNvSpPr/>
      </dsp:nvSpPr>
      <dsp:spPr>
        <a:xfrm>
          <a:off x="2039" y="1313832"/>
          <a:ext cx="3072365" cy="274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Natural history study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Patient selection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External control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Prediction of disease progression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Patient preference study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Feasibility assessment for post-approval safety and effectiveness study</a:t>
          </a:r>
        </a:p>
      </dsp:txBody>
      <dsp:txXfrm>
        <a:off x="2039" y="1313832"/>
        <a:ext cx="3072365" cy="2745000"/>
      </dsp:txXfrm>
    </dsp:sp>
    <dsp:sp modelId="{30E74D71-49BB-4500-BBF7-0DB4E2EF3A5B}">
      <dsp:nvSpPr>
        <dsp:cNvPr id="0" name=""/>
        <dsp:cNvSpPr/>
      </dsp:nvSpPr>
      <dsp:spPr>
        <a:xfrm>
          <a:off x="3626496" y="98832"/>
          <a:ext cx="3840457" cy="108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Late</a:t>
          </a:r>
          <a:r>
            <a:rPr lang="en-US" sz="2000" b="0" i="0" kern="1200" baseline="0"/>
            <a:t> development </a:t>
          </a:r>
          <a:endParaRPr lang="en-US" sz="2000" kern="1200"/>
        </a:p>
      </dsp:txBody>
      <dsp:txXfrm>
        <a:off x="4166496" y="98832"/>
        <a:ext cx="2760457" cy="1080000"/>
      </dsp:txXfrm>
    </dsp:sp>
    <dsp:sp modelId="{95D63896-EF3D-4B2D-8853-93BC492BC5BE}">
      <dsp:nvSpPr>
        <dsp:cNvPr id="0" name=""/>
        <dsp:cNvSpPr/>
      </dsp:nvSpPr>
      <dsp:spPr>
        <a:xfrm>
          <a:off x="3626496" y="1313832"/>
          <a:ext cx="3072365" cy="274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Risk characterization study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Protocol for P</a:t>
          </a:r>
          <a:r>
            <a:rPr lang="en-US" sz="2000" b="0" i="0" kern="1200" baseline="0" dirty="0"/>
            <a:t>ost-approval safety and effectiveness study to be included in BLA and MAA submission</a:t>
          </a:r>
          <a:endParaRPr lang="en-US" sz="2000" kern="1200" dirty="0"/>
        </a:p>
      </dsp:txBody>
      <dsp:txXfrm>
        <a:off x="3626496" y="1313832"/>
        <a:ext cx="3072365" cy="2745000"/>
      </dsp:txXfrm>
    </dsp:sp>
    <dsp:sp modelId="{E26B44E2-87FA-4D32-B262-7D0A5B046340}">
      <dsp:nvSpPr>
        <dsp:cNvPr id="0" name=""/>
        <dsp:cNvSpPr/>
      </dsp:nvSpPr>
      <dsp:spPr>
        <a:xfrm>
          <a:off x="7250953" y="98832"/>
          <a:ext cx="3840457" cy="108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Post-approval </a:t>
          </a:r>
        </a:p>
      </dsp:txBody>
      <dsp:txXfrm>
        <a:off x="7790953" y="98832"/>
        <a:ext cx="2760457" cy="1080000"/>
      </dsp:txXfrm>
    </dsp:sp>
    <dsp:sp modelId="{BD261445-9830-4151-B440-06048788D6B8}">
      <dsp:nvSpPr>
        <dsp:cNvPr id="0" name=""/>
        <dsp:cNvSpPr/>
      </dsp:nvSpPr>
      <dsp:spPr>
        <a:xfrm>
          <a:off x="7250953" y="1313832"/>
          <a:ext cx="3072365" cy="274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i="0" kern="1200" baseline="0"/>
            <a:t>Initiation of the </a:t>
          </a:r>
          <a:r>
            <a:rPr lang="en-US" sz="2000" b="0" i="0" kern="1200" baseline="0" dirty="0"/>
            <a:t>post-approval safety and effectiveness study </a:t>
          </a:r>
          <a:endParaRPr lang="en-US" sz="2000" kern="1200" dirty="0"/>
        </a:p>
      </dsp:txBody>
      <dsp:txXfrm>
        <a:off x="7250953" y="1313832"/>
        <a:ext cx="3072365" cy="2745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3C65F-AB74-400E-A739-AAF83F2BD633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8519D-F51E-49BF-8F7A-BE7CAB087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626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98519D-F51E-49BF-8F7A-BE7CAB087D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2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1120" marR="753110" lvl="0" indent="-228600" algn="l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b="0" i="0" u="none" strike="noStrike" kern="1200" cap="none" spc="-25" normalizeH="0" baseline="0" noProof="0" dirty="0">
              <a:ln>
                <a:noFill/>
              </a:ln>
              <a:solidFill>
                <a:srgbClr val="0F004B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98519D-F51E-49BF-8F7A-BE7CAB087D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75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6520" marR="0">
              <a:spcBef>
                <a:spcPts val="105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98519D-F51E-49BF-8F7A-BE7CAB087D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06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98519D-F51E-49BF-8F7A-BE7CAB087D0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3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98519D-F51E-49BF-8F7A-BE7CAB087D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437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98519D-F51E-49BF-8F7A-BE7CAB087D0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16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98519D-F51E-49BF-8F7A-BE7CAB087D0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64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1AA2-97B6-480A-A382-30EC7FADF7E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C160-8846-4A80-A03E-C391E71DC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51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1AA2-97B6-480A-A382-30EC7FADF7E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C160-8846-4A80-A03E-C391E71DC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22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1AA2-97B6-480A-A382-30EC7FADF7E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C160-8846-4A80-A03E-C391E71DC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93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1AA2-97B6-480A-A382-30EC7FADF7E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C160-8846-4A80-A03E-C391E71DC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96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1AA2-97B6-480A-A382-30EC7FADF7E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C160-8846-4A80-A03E-C391E71DC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34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1AA2-97B6-480A-A382-30EC7FADF7E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C160-8846-4A80-A03E-C391E71DC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34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1AA2-97B6-480A-A382-30EC7FADF7E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C160-8846-4A80-A03E-C391E71DC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64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1AA2-97B6-480A-A382-30EC7FADF7E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C160-8846-4A80-A03E-C391E71DC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27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1AA2-97B6-480A-A382-30EC7FADF7E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C160-8846-4A80-A03E-C391E71DC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0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1AA2-97B6-480A-A382-30EC7FADF7E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C160-8846-4A80-A03E-C391E71DC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53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1AA2-97B6-480A-A382-30EC7FADF7E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C160-8846-4A80-A03E-C391E71DC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0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51AA2-97B6-480A-A382-30EC7FADF7E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CC160-8846-4A80-A03E-C391E71DC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34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asgct.org/global/documents/asgct-citeline-q3-2022-report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6" name="Rectangle 125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0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4" name="Arc 133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1AF0D4-9C00-46B2-A3E8-F31921E609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en-US" sz="4700" dirty="0"/>
              <a:t>Global landscape of Cell and Gene Therapy (CGT) and Contributions of Pharmacoepidemiology in CGT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356196-66D0-4959-881A-0FDECF3331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en-US"/>
              <a:t>Kui Huang, PhD</a:t>
            </a:r>
          </a:p>
          <a:p>
            <a:pPr algn="r"/>
            <a:r>
              <a:rPr lang="en-US"/>
              <a:t>Epidemiology Strategic Lead for Rare Disease &amp; Internal Medicine at Pfizer </a:t>
            </a:r>
          </a:p>
        </p:txBody>
      </p:sp>
    </p:spTree>
    <p:extLst>
      <p:ext uri="{BB962C8B-B14F-4D97-AF65-F5344CB8AC3E}">
        <p14:creationId xmlns:p14="http://schemas.microsoft.com/office/powerpoint/2010/main" val="309399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4F7EBAE4-9945-4473-9E34-B2C66EA0F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B5F1F1-8EDF-491A-8B3E-360B07AD1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en-US" sz="3700" b="1">
                <a:latin typeface="+mn-lt"/>
              </a:rPr>
              <a:t>Global Landscape of Cell &amp; Gene Therapy (CGT)</a:t>
            </a:r>
            <a:endParaRPr lang="en-US" sz="3700" b="1" dirty="0">
              <a:latin typeface="+mn-lt"/>
            </a:endParaRPr>
          </a:p>
        </p:txBody>
      </p:sp>
      <p:pic>
        <p:nvPicPr>
          <p:cNvPr id="21" name="Picture 6">
            <a:extLst>
              <a:ext uri="{FF2B5EF4-FFF2-40B4-BE49-F238E27FC236}">
                <a16:creationId xmlns:a16="http://schemas.microsoft.com/office/drawing/2014/main" id="{1BFB1DCB-60FD-5EBE-1C44-5EC6A953487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481" r="20271" b="2"/>
          <a:stretch/>
        </p:blipFill>
        <p:spPr>
          <a:xfrm>
            <a:off x="8667640" y="1825624"/>
            <a:ext cx="3161841" cy="3553619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30" name="!!Arc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!!Oval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0492CE4-61CB-49DB-7DE0-F42019161F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8426582"/>
              </p:ext>
            </p:extLst>
          </p:nvPr>
        </p:nvGraphicFramePr>
        <p:xfrm>
          <a:off x="838199" y="1825625"/>
          <a:ext cx="774581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26610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3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5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7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9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44D83A-682A-4063-8FEB-83894F3C8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96520" marR="284480">
              <a:spcAft>
                <a:spcPts val="0"/>
              </a:spcAft>
            </a:pPr>
            <a:r>
              <a:rPr lang="en-US" sz="2800" b="1" kern="1200" spc="-1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Non-genetically</a:t>
            </a:r>
            <a:r>
              <a:rPr lang="en-US" sz="2800" b="1" kern="1200" spc="-1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spc="-5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modified</a:t>
            </a:r>
            <a:r>
              <a:rPr lang="en-US" sz="2800" b="1" kern="1200" spc="-9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800" b="1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cell</a:t>
            </a:r>
            <a:r>
              <a:rPr lang="en-US" sz="2800" b="1" kern="1200" spc="-12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spc="-15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therapy</a:t>
            </a:r>
            <a:r>
              <a:rPr lang="en-US" sz="2800" b="1" kern="1200" spc="-1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spc="-1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pipeline:</a:t>
            </a:r>
            <a:r>
              <a:rPr lang="en-US" sz="2800" b="1" kern="1200" spc="-9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spc="-1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Most</a:t>
            </a:r>
            <a:r>
              <a:rPr lang="en-US" sz="2800" b="1" kern="1200" spc="-95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spc="-1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common</a:t>
            </a:r>
            <a:r>
              <a:rPr lang="en-US" sz="2800" b="1" kern="1200" spc="-9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800" b="1" u="sng" kern="1200" spc="-1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therapeutic</a:t>
            </a:r>
            <a:r>
              <a:rPr lang="en-US" sz="2800" b="1" u="sng" kern="1200" spc="325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800" b="1" u="sng" kern="1200" spc="-1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areas</a:t>
            </a:r>
            <a:r>
              <a:rPr lang="en-US" sz="2800" b="1" u="sng" kern="1200" spc="-125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spc="-25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targeted</a:t>
            </a:r>
            <a:endParaRPr lang="en-US" sz="28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05B2BE8F-C179-4981-A3E0-764D57EA8C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32225" y="1822348"/>
            <a:ext cx="11327549" cy="4449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921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3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DDB61A-DF6D-4370-ABA1-A8568B363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96520" marR="753110">
              <a:spcAft>
                <a:spcPts val="0"/>
              </a:spcAft>
            </a:pPr>
            <a:r>
              <a:rPr lang="en-US" sz="2800" b="1" kern="1200" spc="-1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Non-genetically</a:t>
            </a:r>
            <a:r>
              <a:rPr lang="en-US" sz="2800" b="1" kern="1200" spc="-95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spc="-5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modified</a:t>
            </a:r>
            <a:r>
              <a:rPr lang="en-US" sz="2800" b="1" kern="1200" spc="-85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800" b="1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cell</a:t>
            </a:r>
            <a:r>
              <a:rPr lang="en-US" sz="2800" b="1" kern="1200" spc="-115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spc="-15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therapy</a:t>
            </a:r>
            <a:r>
              <a:rPr lang="en-US" sz="2800" b="1" kern="1200" spc="-95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spc="-1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pipeline:</a:t>
            </a:r>
            <a:r>
              <a:rPr lang="en-US" sz="2800" b="1" kern="1200" spc="-85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spc="-1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Most</a:t>
            </a:r>
            <a:r>
              <a:rPr lang="en-US" sz="2800" b="1" kern="1200" spc="-9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800" b="1" u="sng" kern="1200" spc="-1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common</a:t>
            </a:r>
            <a:r>
              <a:rPr lang="en-US" sz="2800" b="1" u="sng" kern="1200" spc="-85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800" b="1" u="sng" kern="1200" spc="-1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diseases</a:t>
            </a:r>
            <a:r>
              <a:rPr lang="en-US" sz="2800" b="1" u="sng" kern="1200" spc="34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spc="-25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targeted</a:t>
            </a:r>
            <a:endParaRPr lang="en-US" sz="28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0932D31-758F-4D90-93BB-6C94E1BE79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99713" y="1966293"/>
            <a:ext cx="10901048" cy="445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125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4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16C88A-FE9A-4B90-B2A1-8CC38725F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400" b="1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Gene</a:t>
            </a:r>
            <a:r>
              <a:rPr lang="en-US" sz="3400" b="1" kern="1200" spc="-125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400" b="1" kern="1200" spc="-15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therapy</a:t>
            </a:r>
            <a:r>
              <a:rPr lang="en-US" sz="3400" b="1" kern="1200" spc="-11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400" b="1" kern="1200" spc="-1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pipeline:  Most</a:t>
            </a:r>
            <a:r>
              <a:rPr lang="en-US" sz="3400" b="1" kern="1200" spc="-8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400" b="1" kern="1200" spc="-1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commonly</a:t>
            </a:r>
            <a:r>
              <a:rPr lang="en-US" sz="3400" b="1" kern="1200" spc="-8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400" b="1" kern="1200" spc="-25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targeted</a:t>
            </a:r>
            <a:r>
              <a:rPr lang="en-US" sz="3400" b="1" kern="1200" spc="-11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400" b="1" u="sng" kern="1200" spc="-1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therapeutic</a:t>
            </a:r>
            <a:r>
              <a:rPr lang="en-US" sz="3400" b="1" u="sng" kern="1200" spc="-6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400" b="1" u="sng" kern="1200" spc="-1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areas</a:t>
            </a:r>
            <a:endParaRPr lang="en-US" sz="3400" b="1" u="sng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63E12E52-4AE1-437B-8B62-6E4C1EF2A1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32225" y="1822348"/>
            <a:ext cx="11327549" cy="4496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953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13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15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17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19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E48D8D-7B75-41FF-B594-650DA820A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65405" marR="0">
              <a:spcAft>
                <a:spcPts val="0"/>
              </a:spcAft>
            </a:pPr>
            <a:r>
              <a:rPr lang="en-US" sz="3700" b="1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Gene</a:t>
            </a:r>
            <a:r>
              <a:rPr lang="en-US" sz="3700" b="1" kern="1200" spc="-9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700" b="1" kern="1200" spc="-15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therapy</a:t>
            </a:r>
            <a:r>
              <a:rPr lang="en-US" sz="3700" b="1" kern="1200" spc="-7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700" b="1" kern="1200" spc="-1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pipeline:</a:t>
            </a:r>
            <a:r>
              <a:rPr lang="en-US" sz="3700" b="1" kern="1200" spc="-6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700" b="1" kern="1200" spc="-1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Most</a:t>
            </a:r>
            <a:r>
              <a:rPr lang="en-US" sz="3700" b="1" kern="1200" spc="-65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700" b="1" kern="1200" spc="-1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common</a:t>
            </a:r>
            <a:r>
              <a:rPr lang="en-US" sz="3700" b="1" kern="1200" spc="-6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700" b="1" u="sng" kern="1200" spc="-35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rare</a:t>
            </a:r>
            <a:r>
              <a:rPr lang="en-US" sz="3700" b="1" u="sng" kern="1200" spc="-8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700" b="1" u="sng" kern="1200" spc="-5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diseases</a:t>
            </a:r>
            <a:r>
              <a:rPr lang="en-US" sz="3700" b="1" u="sng" kern="1200" spc="-7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700" b="1" kern="1200" spc="-25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targeted</a:t>
            </a:r>
            <a:endParaRPr lang="en-US" sz="37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9662A8D6-A84C-45E6-AEA3-DF98EC680F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86854" y="1966293"/>
            <a:ext cx="11211135" cy="445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129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0" name="Rectangle 51">
            <a:extLst>
              <a:ext uri="{FF2B5EF4-FFF2-40B4-BE49-F238E27FC236}">
                <a16:creationId xmlns:a16="http://schemas.microsoft.com/office/drawing/2014/main" id="{2A11688B-0A27-4E86-8D55-76F71ADF2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53">
            <a:extLst>
              <a:ext uri="{FF2B5EF4-FFF2-40B4-BE49-F238E27FC236}">
                <a16:creationId xmlns:a16="http://schemas.microsoft.com/office/drawing/2014/main" id="{C84A868B-654E-447C-8D9C-0F9328308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2" name="Rectangle 54">
              <a:extLst>
                <a:ext uri="{FF2B5EF4-FFF2-40B4-BE49-F238E27FC236}">
                  <a16:creationId xmlns:a16="http://schemas.microsoft.com/office/drawing/2014/main" id="{4E43F5E5-7E34-4029-B18F-CAED020868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55">
              <a:extLst>
                <a:ext uri="{FF2B5EF4-FFF2-40B4-BE49-F238E27FC236}">
                  <a16:creationId xmlns:a16="http://schemas.microsoft.com/office/drawing/2014/main" id="{B59931FA-11DF-4781-8AAD-FEE88674F7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accent4">
                <a:lumMod val="75000"/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Rectangle 57">
            <a:extLst>
              <a:ext uri="{FF2B5EF4-FFF2-40B4-BE49-F238E27FC236}">
                <a16:creationId xmlns:a16="http://schemas.microsoft.com/office/drawing/2014/main" id="{40F88E6C-5782-452A-8C4F-9D2C2EAC84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3" cy="3141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179814-30A5-4E18-B222-58A05A3AD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365125"/>
            <a:ext cx="11090274" cy="1325563"/>
          </a:xfrm>
        </p:spPr>
        <p:txBody>
          <a:bodyPr>
            <a:normAutofit/>
          </a:bodyPr>
          <a:lstStyle/>
          <a:p>
            <a:r>
              <a:rPr lang="en-US" sz="4000" b="1">
                <a:latin typeface="+mn-lt"/>
              </a:rPr>
              <a:t>Contributions of Pharmacoepidemiology in CGT</a:t>
            </a:r>
          </a:p>
        </p:txBody>
      </p:sp>
      <p:graphicFrame>
        <p:nvGraphicFramePr>
          <p:cNvPr id="47" name="Content Placeholder 2">
            <a:extLst>
              <a:ext uri="{FF2B5EF4-FFF2-40B4-BE49-F238E27FC236}">
                <a16:creationId xmlns:a16="http://schemas.microsoft.com/office/drawing/2014/main" id="{BA0184F3-55D5-9353-3955-76E448C4B7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5531973"/>
              </p:ext>
            </p:extLst>
          </p:nvPr>
        </p:nvGraphicFramePr>
        <p:xfrm>
          <a:off x="547688" y="2133600"/>
          <a:ext cx="11093450" cy="4157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32476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06F44-1731-4E2E-B982-7E3B244EE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38B58-6473-485D-8A70-207603059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Cell, Gene, &amp; RNA Therapy Landscape (asgct.org)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641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1650</TotalTime>
  <Words>197</Words>
  <Application>Microsoft Office PowerPoint</Application>
  <PresentationFormat>Widescreen</PresentationFormat>
  <Paragraphs>35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Global landscape of Cell and Gene Therapy (CGT) and Contributions of Pharmacoepidemiology in CGT </vt:lpstr>
      <vt:lpstr>Global Landscape of Cell &amp; Gene Therapy (CGT)</vt:lpstr>
      <vt:lpstr>Non-genetically modified cell therapy pipeline: Most common therapeutic areas targeted</vt:lpstr>
      <vt:lpstr>Non-genetically modified cell therapy pipeline: Most common diseases targeted</vt:lpstr>
      <vt:lpstr>Gene therapy pipeline:  Most commonly targeted therapeutic areas</vt:lpstr>
      <vt:lpstr>Gene therapy pipeline: Most common rare diseases targeted</vt:lpstr>
      <vt:lpstr>Contributions of Pharmacoepidemiology in CGT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Huang, Kui</dc:creator>
  <cp:lastModifiedBy>Huang, Kui</cp:lastModifiedBy>
  <cp:revision>1</cp:revision>
  <dcterms:created xsi:type="dcterms:W3CDTF">2022-11-13T02:14:02Z</dcterms:created>
  <dcterms:modified xsi:type="dcterms:W3CDTF">2022-11-14T23:39:33Z</dcterms:modified>
</cp:coreProperties>
</file>